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40"/>
  </p:notesMasterIdLst>
  <p:handoutMasterIdLst>
    <p:handoutMasterId r:id="rId41"/>
  </p:handoutMasterIdLst>
  <p:sldIdLst>
    <p:sldId id="276" r:id="rId3"/>
    <p:sldId id="388" r:id="rId4"/>
    <p:sldId id="389" r:id="rId5"/>
    <p:sldId id="423" r:id="rId6"/>
    <p:sldId id="405" r:id="rId7"/>
    <p:sldId id="391" r:id="rId8"/>
    <p:sldId id="424" r:id="rId9"/>
    <p:sldId id="425" r:id="rId10"/>
    <p:sldId id="426" r:id="rId11"/>
    <p:sldId id="427" r:id="rId12"/>
    <p:sldId id="406" r:id="rId13"/>
    <p:sldId id="430" r:id="rId14"/>
    <p:sldId id="431" r:id="rId15"/>
    <p:sldId id="432" r:id="rId16"/>
    <p:sldId id="434" r:id="rId17"/>
    <p:sldId id="436" r:id="rId18"/>
    <p:sldId id="435" r:id="rId19"/>
    <p:sldId id="390" r:id="rId20"/>
    <p:sldId id="428" r:id="rId21"/>
    <p:sldId id="392" r:id="rId22"/>
    <p:sldId id="407" r:id="rId23"/>
    <p:sldId id="393" r:id="rId24"/>
    <p:sldId id="433" r:id="rId25"/>
    <p:sldId id="437" r:id="rId26"/>
    <p:sldId id="394" r:id="rId27"/>
    <p:sldId id="408" r:id="rId28"/>
    <p:sldId id="420" r:id="rId29"/>
    <p:sldId id="421" r:id="rId30"/>
    <p:sldId id="422" r:id="rId31"/>
    <p:sldId id="395" r:id="rId32"/>
    <p:sldId id="409" r:id="rId33"/>
    <p:sldId id="396" r:id="rId34"/>
    <p:sldId id="410" r:id="rId35"/>
    <p:sldId id="411" r:id="rId36"/>
    <p:sldId id="412" r:id="rId37"/>
    <p:sldId id="429" r:id="rId38"/>
    <p:sldId id="387" r:id="rId39"/>
  </p:sldIdLst>
  <p:sldSz cx="9144000" cy="6858000" type="screen4x3"/>
  <p:notesSz cx="6858000" cy="9144000"/>
  <p:defaultTextStyle>
    <a:defPPr>
      <a:defRPr lang="en-US"/>
    </a:defPPr>
    <a:lvl1pPr algn="l" rtl="0" eaLnBrk="0" fontAlgn="base" latinLnBrk="1"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latinLnBrk="1"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latinLnBrk="1"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latinLnBrk="1"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latinLnBrk="1"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7232"/>
    <a:srgbClr val="AB2727"/>
    <a:srgbClr val="339966"/>
    <a:srgbClr val="3999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howGuides="1">
      <p:cViewPr varScale="1">
        <p:scale>
          <a:sx n="86" d="100"/>
          <a:sy n="86" d="100"/>
        </p:scale>
        <p:origin x="876"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FEB647C-469A-4D16-BE59-23E751A0B74D}" type="datetimeFigureOut">
              <a:rPr lang="en-US"/>
              <a:pPr>
                <a:defRPr/>
              </a:pPr>
              <a:t>9/16/2015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B0E9E3E-EA85-4B7D-8E3D-528B9B8A3B49}" type="slidenum">
              <a:rPr lang="en-US" altLang="en-US"/>
              <a:pPr/>
              <a:t>‹#›</a:t>
            </a:fld>
            <a:endParaRPr lang="en-US" altLang="en-US"/>
          </a:p>
        </p:txBody>
      </p:sp>
    </p:spTree>
    <p:extLst>
      <p:ext uri="{BB962C8B-B14F-4D97-AF65-F5344CB8AC3E}">
        <p14:creationId xmlns:p14="http://schemas.microsoft.com/office/powerpoint/2010/main" val="6866370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latinLnBrk="0" hangingPunct="1">
              <a:defRPr sz="1200">
                <a:latin typeface="Arial" charset="0"/>
              </a:defRPr>
            </a:lvl1pPr>
          </a:lstStyle>
          <a:p>
            <a:pPr>
              <a:defRPr/>
            </a:pPr>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latinLnBrk="0" hangingPunct="1">
              <a:defRPr sz="1200">
                <a:latin typeface="Arial" charset="0"/>
              </a:defRPr>
            </a:lvl1pPr>
          </a:lstStyle>
          <a:p>
            <a:pPr>
              <a:defRPr/>
            </a:pPr>
            <a:endParaRPr lang="en-US"/>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latinLnBrk="0" hangingPunct="1">
              <a:defRPr sz="1200">
                <a:latin typeface="Arial" charset="0"/>
              </a:defRPr>
            </a:lvl1pPr>
          </a:lstStyle>
          <a:p>
            <a:pPr>
              <a:defRPr/>
            </a:pPr>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latinLnBrk="0" hangingPunct="1">
              <a:defRPr sz="1200">
                <a:latin typeface="Arial" panose="020B0604020202020204" pitchFamily="34" charset="0"/>
              </a:defRPr>
            </a:lvl1pPr>
          </a:lstStyle>
          <a:p>
            <a:fld id="{35B89641-876C-4F18-95BF-0E3411327CD6}" type="slidenum">
              <a:rPr lang="en-US" altLang="en-US"/>
              <a:pPr/>
              <a:t>‹#›</a:t>
            </a:fld>
            <a:endParaRPr lang="en-US" altLang="en-US"/>
          </a:p>
        </p:txBody>
      </p:sp>
    </p:spTree>
    <p:extLst>
      <p:ext uri="{BB962C8B-B14F-4D97-AF65-F5344CB8AC3E}">
        <p14:creationId xmlns:p14="http://schemas.microsoft.com/office/powerpoint/2010/main" val="35381106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latinLnBrk="1"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latinLnBrk="1"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latinLnBrk="1"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latinLnBrk="1" hangingPunct="0">
              <a:spcBef>
                <a:spcPct val="0"/>
              </a:spcBef>
              <a:spcAft>
                <a:spcPct val="0"/>
              </a:spcAft>
              <a:defRPr sz="2400">
                <a:solidFill>
                  <a:schemeClr val="tx1"/>
                </a:solidFill>
                <a:latin typeface="Times New Roman" panose="02020603050405020304" pitchFamily="18" charset="0"/>
              </a:defRPr>
            </a:lvl9pPr>
          </a:lstStyle>
          <a:p>
            <a:fld id="{1CA0FCA2-1BC9-4CAB-B6EA-4FCE65109E96}" type="slidenum">
              <a:rPr lang="en-US" altLang="en-US" sz="1200">
                <a:latin typeface="Arial" panose="020B0604020202020204" pitchFamily="34" charset="0"/>
              </a:rPr>
              <a:pPr/>
              <a:t>1</a:t>
            </a:fld>
            <a:endParaRPr lang="en-US" altLang="en-US" sz="1200">
              <a:latin typeface="Arial" panose="020B0604020202020204" pitchFamily="34" charset="0"/>
            </a:endParaRPr>
          </a:p>
        </p:txBody>
      </p:sp>
      <p:sp>
        <p:nvSpPr>
          <p:cNvPr id="10243" name="Rectangle 2"/>
          <p:cNvSpPr>
            <a:spLocks noGrp="1" noRot="1" noChangeAspect="1" noChangeArrowheads="1" noTextEdit="1"/>
          </p:cNvSpPr>
          <p:nvPr>
            <p:ph type="sldImg"/>
          </p:nvPr>
        </p:nvSpPr>
        <p:spPr>
          <a:xfrm>
            <a:off x="1150938" y="688975"/>
            <a:ext cx="4583112" cy="3436938"/>
          </a:xfrm>
          <a:ln w="12700"/>
        </p:spPr>
      </p:sp>
      <p:sp>
        <p:nvSpPr>
          <p:cNvPr id="10244" name="Rectangle 3"/>
          <p:cNvSpPr>
            <a:spLocks noGrp="1" noChangeArrowheads="1"/>
          </p:cNvSpPr>
          <p:nvPr>
            <p:ph type="body" idx="1"/>
          </p:nvPr>
        </p:nvSpPr>
        <p:spPr>
          <a:xfrm>
            <a:off x="917575" y="4356100"/>
            <a:ext cx="5049838" cy="4127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646" tIns="46323" rIns="92646" bIns="46323"/>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787997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97F9EAC-9994-40B4-8DCE-A788D8FDAB76}" type="slidenum">
              <a:rPr lang="en-US" altLang="en-US"/>
              <a:pPr/>
              <a:t>‹#›</a:t>
            </a:fld>
            <a:endParaRPr lang="en-US" altLang="en-US"/>
          </a:p>
        </p:txBody>
      </p:sp>
    </p:spTree>
    <p:extLst>
      <p:ext uri="{BB962C8B-B14F-4D97-AF65-F5344CB8AC3E}">
        <p14:creationId xmlns:p14="http://schemas.microsoft.com/office/powerpoint/2010/main" val="2243695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A344249-AA78-42F4-AE78-D2442ECDA276}" type="slidenum">
              <a:rPr lang="en-US" altLang="en-US"/>
              <a:pPr/>
              <a:t>‹#›</a:t>
            </a:fld>
            <a:endParaRPr lang="en-US" altLang="en-US"/>
          </a:p>
        </p:txBody>
      </p:sp>
    </p:spTree>
    <p:extLst>
      <p:ext uri="{BB962C8B-B14F-4D97-AF65-F5344CB8AC3E}">
        <p14:creationId xmlns:p14="http://schemas.microsoft.com/office/powerpoint/2010/main" val="1126674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0"/>
            <a:ext cx="194310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0"/>
            <a:ext cx="567690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CDB817E-899C-4965-9E81-630D56F605AC}" type="slidenum">
              <a:rPr lang="en-US" altLang="en-US"/>
              <a:pPr/>
              <a:t>‹#›</a:t>
            </a:fld>
            <a:endParaRPr lang="en-US" altLang="en-US"/>
          </a:p>
        </p:txBody>
      </p:sp>
    </p:spTree>
    <p:extLst>
      <p:ext uri="{BB962C8B-B14F-4D97-AF65-F5344CB8AC3E}">
        <p14:creationId xmlns:p14="http://schemas.microsoft.com/office/powerpoint/2010/main" val="2852063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B7783CE-5B36-4BE6-AB89-5E002B3A5EAF}" type="slidenum">
              <a:rPr lang="en-US" altLang="en-US"/>
              <a:pPr/>
              <a:t>‹#›</a:t>
            </a:fld>
            <a:endParaRPr lang="en-US" altLang="en-US"/>
          </a:p>
        </p:txBody>
      </p:sp>
    </p:spTree>
    <p:extLst>
      <p:ext uri="{BB962C8B-B14F-4D97-AF65-F5344CB8AC3E}">
        <p14:creationId xmlns:p14="http://schemas.microsoft.com/office/powerpoint/2010/main" val="16938476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B1BFBD9-089A-4EAB-A3AD-33926CADB8E2}" type="slidenum">
              <a:rPr lang="en-US" altLang="en-US"/>
              <a:pPr/>
              <a:t>‹#›</a:t>
            </a:fld>
            <a:endParaRPr lang="en-US" altLang="en-US"/>
          </a:p>
        </p:txBody>
      </p:sp>
    </p:spTree>
    <p:extLst>
      <p:ext uri="{BB962C8B-B14F-4D97-AF65-F5344CB8AC3E}">
        <p14:creationId xmlns:p14="http://schemas.microsoft.com/office/powerpoint/2010/main" val="29438738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742EEB0-9047-4242-A19D-4F11640F1CAE}" type="slidenum">
              <a:rPr lang="en-US" altLang="en-US"/>
              <a:pPr/>
              <a:t>‹#›</a:t>
            </a:fld>
            <a:endParaRPr lang="en-US" altLang="en-US"/>
          </a:p>
        </p:txBody>
      </p:sp>
    </p:spTree>
    <p:extLst>
      <p:ext uri="{BB962C8B-B14F-4D97-AF65-F5344CB8AC3E}">
        <p14:creationId xmlns:p14="http://schemas.microsoft.com/office/powerpoint/2010/main" val="28125770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3385386-21B9-4EC1-B13C-5C876DE78616}" type="slidenum">
              <a:rPr lang="en-US" altLang="en-US"/>
              <a:pPr/>
              <a:t>‹#›</a:t>
            </a:fld>
            <a:endParaRPr lang="en-US" altLang="en-US"/>
          </a:p>
        </p:txBody>
      </p:sp>
    </p:spTree>
    <p:extLst>
      <p:ext uri="{BB962C8B-B14F-4D97-AF65-F5344CB8AC3E}">
        <p14:creationId xmlns:p14="http://schemas.microsoft.com/office/powerpoint/2010/main" val="12768502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38588180-5210-4433-AD4C-17FEF76C53A8}" type="slidenum">
              <a:rPr lang="en-US" altLang="en-US"/>
              <a:pPr/>
              <a:t>‹#›</a:t>
            </a:fld>
            <a:endParaRPr lang="en-US" altLang="en-US"/>
          </a:p>
        </p:txBody>
      </p:sp>
    </p:spTree>
    <p:extLst>
      <p:ext uri="{BB962C8B-B14F-4D97-AF65-F5344CB8AC3E}">
        <p14:creationId xmlns:p14="http://schemas.microsoft.com/office/powerpoint/2010/main" val="16728857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444631BD-DD10-4B13-87C4-EAFD57D1E0D1}" type="slidenum">
              <a:rPr lang="en-US" altLang="en-US"/>
              <a:pPr/>
              <a:t>‹#›</a:t>
            </a:fld>
            <a:endParaRPr lang="en-US" altLang="en-US"/>
          </a:p>
        </p:txBody>
      </p:sp>
    </p:spTree>
    <p:extLst>
      <p:ext uri="{BB962C8B-B14F-4D97-AF65-F5344CB8AC3E}">
        <p14:creationId xmlns:p14="http://schemas.microsoft.com/office/powerpoint/2010/main" val="1763062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8E8C40C7-ADB0-4C31-913A-50D15DBECD8D}" type="slidenum">
              <a:rPr lang="en-US" altLang="en-US"/>
              <a:pPr/>
              <a:t>‹#›</a:t>
            </a:fld>
            <a:endParaRPr lang="en-US" altLang="en-US"/>
          </a:p>
        </p:txBody>
      </p:sp>
    </p:spTree>
    <p:extLst>
      <p:ext uri="{BB962C8B-B14F-4D97-AF65-F5344CB8AC3E}">
        <p14:creationId xmlns:p14="http://schemas.microsoft.com/office/powerpoint/2010/main" val="30220137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F90F048-86B2-4E49-BCB8-10BBF4E03CA4}" type="slidenum">
              <a:rPr lang="en-US" altLang="en-US"/>
              <a:pPr/>
              <a:t>‹#›</a:t>
            </a:fld>
            <a:endParaRPr lang="en-US" altLang="en-US"/>
          </a:p>
        </p:txBody>
      </p:sp>
    </p:spTree>
    <p:extLst>
      <p:ext uri="{BB962C8B-B14F-4D97-AF65-F5344CB8AC3E}">
        <p14:creationId xmlns:p14="http://schemas.microsoft.com/office/powerpoint/2010/main" val="356148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74167DD-A382-4348-9B68-E5B05D165593}" type="slidenum">
              <a:rPr lang="en-US" altLang="en-US"/>
              <a:pPr/>
              <a:t>‹#›</a:t>
            </a:fld>
            <a:endParaRPr lang="en-US" altLang="en-US"/>
          </a:p>
        </p:txBody>
      </p:sp>
    </p:spTree>
    <p:extLst>
      <p:ext uri="{BB962C8B-B14F-4D97-AF65-F5344CB8AC3E}">
        <p14:creationId xmlns:p14="http://schemas.microsoft.com/office/powerpoint/2010/main" val="9121640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537DD6F-468D-43BC-AD09-315FAB56901B}" type="slidenum">
              <a:rPr lang="en-US" altLang="en-US"/>
              <a:pPr/>
              <a:t>‹#›</a:t>
            </a:fld>
            <a:endParaRPr lang="en-US" altLang="en-US"/>
          </a:p>
        </p:txBody>
      </p:sp>
    </p:spTree>
    <p:extLst>
      <p:ext uri="{BB962C8B-B14F-4D97-AF65-F5344CB8AC3E}">
        <p14:creationId xmlns:p14="http://schemas.microsoft.com/office/powerpoint/2010/main" val="39910024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424ED91-1E73-4069-9FA4-0972877AA9E0}" type="slidenum">
              <a:rPr lang="en-US" altLang="en-US"/>
              <a:pPr/>
              <a:t>‹#›</a:t>
            </a:fld>
            <a:endParaRPr lang="en-US" altLang="en-US"/>
          </a:p>
        </p:txBody>
      </p:sp>
    </p:spTree>
    <p:extLst>
      <p:ext uri="{BB962C8B-B14F-4D97-AF65-F5344CB8AC3E}">
        <p14:creationId xmlns:p14="http://schemas.microsoft.com/office/powerpoint/2010/main" val="1990540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0"/>
            <a:ext cx="194310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0"/>
            <a:ext cx="567690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13BCAAE-76DB-486E-8A47-5A2793B95C96}" type="slidenum">
              <a:rPr lang="en-US" altLang="en-US"/>
              <a:pPr/>
              <a:t>‹#›</a:t>
            </a:fld>
            <a:endParaRPr lang="en-US" altLang="en-US"/>
          </a:p>
        </p:txBody>
      </p:sp>
    </p:spTree>
    <p:extLst>
      <p:ext uri="{BB962C8B-B14F-4D97-AF65-F5344CB8AC3E}">
        <p14:creationId xmlns:p14="http://schemas.microsoft.com/office/powerpoint/2010/main" val="3912684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B9AFEEC-3834-47BF-85F8-09C49B28B5E1}" type="slidenum">
              <a:rPr lang="en-US" altLang="en-US"/>
              <a:pPr/>
              <a:t>‹#›</a:t>
            </a:fld>
            <a:endParaRPr lang="en-US" altLang="en-US"/>
          </a:p>
        </p:txBody>
      </p:sp>
    </p:spTree>
    <p:extLst>
      <p:ext uri="{BB962C8B-B14F-4D97-AF65-F5344CB8AC3E}">
        <p14:creationId xmlns:p14="http://schemas.microsoft.com/office/powerpoint/2010/main" val="172670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6A768EF-55B9-470F-9F31-056C8E25AE91}" type="slidenum">
              <a:rPr lang="en-US" altLang="en-US"/>
              <a:pPr/>
              <a:t>‹#›</a:t>
            </a:fld>
            <a:endParaRPr lang="en-US" altLang="en-US"/>
          </a:p>
        </p:txBody>
      </p:sp>
    </p:spTree>
    <p:extLst>
      <p:ext uri="{BB962C8B-B14F-4D97-AF65-F5344CB8AC3E}">
        <p14:creationId xmlns:p14="http://schemas.microsoft.com/office/powerpoint/2010/main" val="398347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3A86B4DA-B5E9-429E-8FA1-BBE3E02B66A1}" type="slidenum">
              <a:rPr lang="en-US" altLang="en-US"/>
              <a:pPr/>
              <a:t>‹#›</a:t>
            </a:fld>
            <a:endParaRPr lang="en-US" altLang="en-US"/>
          </a:p>
        </p:txBody>
      </p:sp>
    </p:spTree>
    <p:extLst>
      <p:ext uri="{BB962C8B-B14F-4D97-AF65-F5344CB8AC3E}">
        <p14:creationId xmlns:p14="http://schemas.microsoft.com/office/powerpoint/2010/main" val="1130872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101C16CC-884D-4314-9EFF-8E699549F014}" type="slidenum">
              <a:rPr lang="en-US" altLang="en-US"/>
              <a:pPr/>
              <a:t>‹#›</a:t>
            </a:fld>
            <a:endParaRPr lang="en-US" altLang="en-US"/>
          </a:p>
        </p:txBody>
      </p:sp>
    </p:spTree>
    <p:extLst>
      <p:ext uri="{BB962C8B-B14F-4D97-AF65-F5344CB8AC3E}">
        <p14:creationId xmlns:p14="http://schemas.microsoft.com/office/powerpoint/2010/main" val="3736340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FE2BB8CF-AB97-4262-A957-F8C192CF7216}" type="slidenum">
              <a:rPr lang="en-US" altLang="en-US"/>
              <a:pPr/>
              <a:t>‹#›</a:t>
            </a:fld>
            <a:endParaRPr lang="en-US" altLang="en-US"/>
          </a:p>
        </p:txBody>
      </p:sp>
    </p:spTree>
    <p:extLst>
      <p:ext uri="{BB962C8B-B14F-4D97-AF65-F5344CB8AC3E}">
        <p14:creationId xmlns:p14="http://schemas.microsoft.com/office/powerpoint/2010/main" val="4049231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EF2E4EC-13CD-49FB-861B-7D680810A5C0}" type="slidenum">
              <a:rPr lang="en-US" altLang="en-US"/>
              <a:pPr/>
              <a:t>‹#›</a:t>
            </a:fld>
            <a:endParaRPr lang="en-US" altLang="en-US"/>
          </a:p>
        </p:txBody>
      </p:sp>
    </p:spTree>
    <p:extLst>
      <p:ext uri="{BB962C8B-B14F-4D97-AF65-F5344CB8AC3E}">
        <p14:creationId xmlns:p14="http://schemas.microsoft.com/office/powerpoint/2010/main" val="117530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408EC08-27A4-4801-B829-E2FD1421D574}" type="slidenum">
              <a:rPr lang="en-US" altLang="en-US"/>
              <a:pPr/>
              <a:t>‹#›</a:t>
            </a:fld>
            <a:endParaRPr lang="en-US" altLang="en-US"/>
          </a:p>
        </p:txBody>
      </p:sp>
    </p:spTree>
    <p:extLst>
      <p:ext uri="{BB962C8B-B14F-4D97-AF65-F5344CB8AC3E}">
        <p14:creationId xmlns:p14="http://schemas.microsoft.com/office/powerpoint/2010/main" val="1485227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0"/>
            <a:ext cx="77724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0"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latinLnBrk="0">
              <a:defRPr sz="1400"/>
            </a:lvl1pPr>
          </a:lstStyle>
          <a:p>
            <a:pPr>
              <a:defRPr/>
            </a:pPr>
            <a:endParaRPr lang="en-US"/>
          </a:p>
        </p:txBody>
      </p:sp>
      <p:sp>
        <p:nvSpPr>
          <p:cNvPr id="41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latinLnBrk="0">
              <a:defRPr sz="1400"/>
            </a:lvl1pPr>
          </a:lstStyle>
          <a:p>
            <a:pPr>
              <a:defRPr/>
            </a:pPr>
            <a:endParaRPr lang="en-US"/>
          </a:p>
        </p:txBody>
      </p:sp>
      <p:sp>
        <p:nvSpPr>
          <p:cNvPr id="4102"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latinLnBrk="0">
              <a:defRPr sz="1400"/>
            </a:lvl1pPr>
          </a:lstStyle>
          <a:p>
            <a:fld id="{1F041EC9-F454-4BEE-A920-9476AF69A826}" type="slidenum">
              <a:rPr lang="en-US" altLang="en-US"/>
              <a:pPr/>
              <a:t>‹#›</a:t>
            </a:fld>
            <a:endParaRPr lang="en-US" altLang="en-US"/>
          </a:p>
        </p:txBody>
      </p:sp>
      <p:sp>
        <p:nvSpPr>
          <p:cNvPr id="4103" name="Rectangle 7"/>
          <p:cNvSpPr>
            <a:spLocks noChangeArrowheads="1"/>
          </p:cNvSpPr>
          <p:nvPr/>
        </p:nvSpPr>
        <p:spPr bwMode="ltGray">
          <a:xfrm>
            <a:off x="0" y="1657350"/>
            <a:ext cx="9142413" cy="74613"/>
          </a:xfrm>
          <a:prstGeom prst="rect">
            <a:avLst/>
          </a:prstGeom>
          <a:gradFill rotWithShape="0">
            <a:gsLst>
              <a:gs pos="0">
                <a:schemeClr val="bg2"/>
              </a:gs>
              <a:gs pos="50000">
                <a:srgbClr val="FF0033"/>
              </a:gs>
              <a:gs pos="100000">
                <a:schemeClr val="bg2"/>
              </a:gs>
            </a:gsLst>
            <a:lin ang="0" scaled="1"/>
          </a:gradFill>
          <a:ln w="9525">
            <a:noFill/>
            <a:miter lim="800000"/>
            <a:headEnd/>
            <a:tailEnd/>
          </a:ln>
          <a:effectLst/>
        </p:spPr>
        <p:txBody>
          <a:bodyPr wrap="none" anchor="ctr"/>
          <a:lstStyle/>
          <a:p>
            <a:pPr>
              <a:defRPr/>
            </a:pPr>
            <a:endParaRPr lang="en-US"/>
          </a:p>
        </p:txBody>
      </p:sp>
      <p:sp>
        <p:nvSpPr>
          <p:cNvPr id="4104" name="Rectangle 8"/>
          <p:cNvSpPr>
            <a:spLocks noChangeArrowheads="1"/>
          </p:cNvSpPr>
          <p:nvPr/>
        </p:nvSpPr>
        <p:spPr bwMode="ltGray">
          <a:xfrm>
            <a:off x="0" y="1771650"/>
            <a:ext cx="9142413" cy="38100"/>
          </a:xfrm>
          <a:prstGeom prst="rect">
            <a:avLst/>
          </a:prstGeom>
          <a:gradFill rotWithShape="0">
            <a:gsLst>
              <a:gs pos="0">
                <a:schemeClr val="bg2"/>
              </a:gs>
              <a:gs pos="50000">
                <a:schemeClr val="folHlink"/>
              </a:gs>
              <a:gs pos="100000">
                <a:schemeClr val="bg2"/>
              </a:gs>
            </a:gsLst>
            <a:lin ang="0" scaled="1"/>
          </a:gradFill>
          <a:ln w="9525">
            <a:noFill/>
            <a:miter lim="800000"/>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eaLnBrk="0" fontAlgn="base" hangingPunct="0">
        <a:spcBef>
          <a:spcPct val="0"/>
        </a:spcBef>
        <a:spcAft>
          <a:spcPct val="0"/>
        </a:spcAft>
        <a:tabLst>
          <a:tab pos="7434263" algn="r"/>
        </a:tabLst>
        <a:defRPr sz="4400">
          <a:solidFill>
            <a:schemeClr val="bg1"/>
          </a:solidFill>
          <a:latin typeface="+mj-lt"/>
          <a:ea typeface="+mj-ea"/>
          <a:cs typeface="+mj-cs"/>
        </a:defRPr>
      </a:lvl1pPr>
      <a:lvl2pPr algn="l" rtl="0" eaLnBrk="0" fontAlgn="base" hangingPunct="0">
        <a:spcBef>
          <a:spcPct val="0"/>
        </a:spcBef>
        <a:spcAft>
          <a:spcPct val="0"/>
        </a:spcAft>
        <a:tabLst>
          <a:tab pos="7434263" algn="r"/>
        </a:tabLst>
        <a:defRPr sz="4400">
          <a:solidFill>
            <a:schemeClr val="bg1"/>
          </a:solidFill>
          <a:latin typeface="Arial" charset="0"/>
        </a:defRPr>
      </a:lvl2pPr>
      <a:lvl3pPr algn="l" rtl="0" eaLnBrk="0" fontAlgn="base" hangingPunct="0">
        <a:spcBef>
          <a:spcPct val="0"/>
        </a:spcBef>
        <a:spcAft>
          <a:spcPct val="0"/>
        </a:spcAft>
        <a:tabLst>
          <a:tab pos="7434263" algn="r"/>
        </a:tabLst>
        <a:defRPr sz="4400">
          <a:solidFill>
            <a:schemeClr val="bg1"/>
          </a:solidFill>
          <a:latin typeface="Arial" charset="0"/>
        </a:defRPr>
      </a:lvl3pPr>
      <a:lvl4pPr algn="l" rtl="0" eaLnBrk="0" fontAlgn="base" hangingPunct="0">
        <a:spcBef>
          <a:spcPct val="0"/>
        </a:spcBef>
        <a:spcAft>
          <a:spcPct val="0"/>
        </a:spcAft>
        <a:tabLst>
          <a:tab pos="7434263" algn="r"/>
        </a:tabLst>
        <a:defRPr sz="4400">
          <a:solidFill>
            <a:schemeClr val="bg1"/>
          </a:solidFill>
          <a:latin typeface="Arial" charset="0"/>
        </a:defRPr>
      </a:lvl4pPr>
      <a:lvl5pPr algn="l" rtl="0" eaLnBrk="0" fontAlgn="base" hangingPunct="0">
        <a:spcBef>
          <a:spcPct val="0"/>
        </a:spcBef>
        <a:spcAft>
          <a:spcPct val="0"/>
        </a:spcAft>
        <a:tabLst>
          <a:tab pos="7434263" algn="r"/>
        </a:tabLst>
        <a:defRPr sz="4400">
          <a:solidFill>
            <a:schemeClr val="bg1"/>
          </a:solidFill>
          <a:latin typeface="Arial" charset="0"/>
        </a:defRPr>
      </a:lvl5pPr>
      <a:lvl6pPr marL="457200" algn="l" rtl="0" fontAlgn="base">
        <a:spcBef>
          <a:spcPct val="0"/>
        </a:spcBef>
        <a:spcAft>
          <a:spcPct val="0"/>
        </a:spcAft>
        <a:tabLst>
          <a:tab pos="7434263" algn="r"/>
        </a:tabLst>
        <a:defRPr sz="4400">
          <a:solidFill>
            <a:schemeClr val="bg1"/>
          </a:solidFill>
          <a:latin typeface="Arial" charset="0"/>
        </a:defRPr>
      </a:lvl6pPr>
      <a:lvl7pPr marL="914400" algn="l" rtl="0" fontAlgn="base">
        <a:spcBef>
          <a:spcPct val="0"/>
        </a:spcBef>
        <a:spcAft>
          <a:spcPct val="0"/>
        </a:spcAft>
        <a:tabLst>
          <a:tab pos="7434263" algn="r"/>
        </a:tabLst>
        <a:defRPr sz="4400">
          <a:solidFill>
            <a:schemeClr val="bg1"/>
          </a:solidFill>
          <a:latin typeface="Arial" charset="0"/>
        </a:defRPr>
      </a:lvl7pPr>
      <a:lvl8pPr marL="1371600" algn="l" rtl="0" fontAlgn="base">
        <a:spcBef>
          <a:spcPct val="0"/>
        </a:spcBef>
        <a:spcAft>
          <a:spcPct val="0"/>
        </a:spcAft>
        <a:tabLst>
          <a:tab pos="7434263" algn="r"/>
        </a:tabLst>
        <a:defRPr sz="4400">
          <a:solidFill>
            <a:schemeClr val="bg1"/>
          </a:solidFill>
          <a:latin typeface="Arial" charset="0"/>
        </a:defRPr>
      </a:lvl8pPr>
      <a:lvl9pPr marL="1828800" algn="l" rtl="0" fontAlgn="base">
        <a:spcBef>
          <a:spcPct val="0"/>
        </a:spcBef>
        <a:spcAft>
          <a:spcPct val="0"/>
        </a:spcAft>
        <a:tabLst>
          <a:tab pos="7434263" algn="r"/>
        </a:tabLst>
        <a:defRPr sz="4400">
          <a:solidFill>
            <a:schemeClr val="bg1"/>
          </a:solidFill>
          <a:latin typeface="Arial" charset="0"/>
        </a:defRPr>
      </a:lvl9pPr>
    </p:titleStyle>
    <p:bodyStyle>
      <a:lvl1pPr marL="342900" indent="-342900" algn="l" rtl="0" eaLnBrk="0" fontAlgn="base" hangingPunct="0">
        <a:spcBef>
          <a:spcPct val="20000"/>
        </a:spcBef>
        <a:spcAft>
          <a:spcPct val="0"/>
        </a:spcAft>
        <a:buClr>
          <a:schemeClr val="bg1"/>
        </a:buClr>
        <a:buFont typeface="Wingdings" panose="05000000000000000000" pitchFamily="2" charset="2"/>
        <a:buChar char="§"/>
        <a:tabLst>
          <a:tab pos="5556250" algn="r"/>
        </a:tabLst>
        <a:defRPr sz="4000">
          <a:solidFill>
            <a:schemeClr val="bg1"/>
          </a:solidFill>
          <a:latin typeface="+mn-lt"/>
          <a:ea typeface="+mn-ea"/>
          <a:cs typeface="+mn-cs"/>
        </a:defRPr>
      </a:lvl1pPr>
      <a:lvl2pPr marL="742950" indent="-285750" algn="l" rtl="0" eaLnBrk="0" fontAlgn="base" hangingPunct="0">
        <a:spcBef>
          <a:spcPct val="20000"/>
        </a:spcBef>
        <a:spcAft>
          <a:spcPct val="0"/>
        </a:spcAft>
        <a:buClr>
          <a:schemeClr val="folHlink"/>
        </a:buClr>
        <a:buFont typeface="Times New Roman" panose="02020603050405020304" pitchFamily="18" charset="0"/>
        <a:buChar char="▪"/>
        <a:tabLst>
          <a:tab pos="5556250" algn="r"/>
        </a:tabLst>
        <a:defRPr sz="4000">
          <a:solidFill>
            <a:schemeClr val="bg1"/>
          </a:solidFill>
          <a:latin typeface="+mn-lt"/>
        </a:defRPr>
      </a:lvl2pPr>
      <a:lvl3pPr marL="1143000" indent="-228600" algn="l" rtl="0" eaLnBrk="0" fontAlgn="base" hangingPunct="0">
        <a:spcBef>
          <a:spcPct val="20000"/>
        </a:spcBef>
        <a:spcAft>
          <a:spcPct val="0"/>
        </a:spcAft>
        <a:buFont typeface="Wingdings" panose="05000000000000000000" pitchFamily="2" charset="2"/>
        <a:tabLst>
          <a:tab pos="5556250" algn="r"/>
        </a:tabLst>
        <a:defRPr sz="4000">
          <a:solidFill>
            <a:schemeClr val="bg1"/>
          </a:solidFill>
          <a:latin typeface="+mn-lt"/>
        </a:defRPr>
      </a:lvl3pPr>
      <a:lvl4pPr marL="1600200" indent="-228600" algn="l" rtl="0" eaLnBrk="0" fontAlgn="base" hangingPunct="0">
        <a:spcBef>
          <a:spcPct val="20000"/>
        </a:spcBef>
        <a:spcAft>
          <a:spcPct val="0"/>
        </a:spcAft>
        <a:buFont typeface="Wingdings" panose="05000000000000000000" pitchFamily="2" charset="2"/>
        <a:tabLst>
          <a:tab pos="5556250" algn="r"/>
        </a:tabLst>
        <a:defRPr sz="4000">
          <a:solidFill>
            <a:schemeClr val="bg1"/>
          </a:solidFill>
          <a:latin typeface="+mn-lt"/>
        </a:defRPr>
      </a:lvl4pPr>
      <a:lvl5pPr marL="2057400" indent="-228600" algn="l" rtl="0" eaLnBrk="0" fontAlgn="base" hangingPunct="0">
        <a:spcBef>
          <a:spcPct val="20000"/>
        </a:spcBef>
        <a:spcAft>
          <a:spcPct val="0"/>
        </a:spcAft>
        <a:buFont typeface="Wingdings" panose="05000000000000000000" pitchFamily="2" charset="2"/>
        <a:tabLst>
          <a:tab pos="5556250" algn="r"/>
        </a:tabLst>
        <a:defRPr sz="4000">
          <a:solidFill>
            <a:schemeClr val="bg1"/>
          </a:solidFill>
          <a:latin typeface="+mn-lt"/>
        </a:defRPr>
      </a:lvl5pPr>
      <a:lvl6pPr marL="2514600" indent="-228600" algn="l" rtl="0" fontAlgn="base">
        <a:spcBef>
          <a:spcPct val="20000"/>
        </a:spcBef>
        <a:spcAft>
          <a:spcPct val="0"/>
        </a:spcAft>
        <a:buFont typeface="Wingdings" pitchFamily="2" charset="2"/>
        <a:tabLst>
          <a:tab pos="5556250" algn="r"/>
        </a:tabLst>
        <a:defRPr sz="4000">
          <a:solidFill>
            <a:schemeClr val="bg1"/>
          </a:solidFill>
          <a:latin typeface="+mn-lt"/>
        </a:defRPr>
      </a:lvl6pPr>
      <a:lvl7pPr marL="2971800" indent="-228600" algn="l" rtl="0" fontAlgn="base">
        <a:spcBef>
          <a:spcPct val="20000"/>
        </a:spcBef>
        <a:spcAft>
          <a:spcPct val="0"/>
        </a:spcAft>
        <a:buFont typeface="Wingdings" pitchFamily="2" charset="2"/>
        <a:tabLst>
          <a:tab pos="5556250" algn="r"/>
        </a:tabLst>
        <a:defRPr sz="4000">
          <a:solidFill>
            <a:schemeClr val="bg1"/>
          </a:solidFill>
          <a:latin typeface="+mn-lt"/>
        </a:defRPr>
      </a:lvl7pPr>
      <a:lvl8pPr marL="3429000" indent="-228600" algn="l" rtl="0" fontAlgn="base">
        <a:spcBef>
          <a:spcPct val="20000"/>
        </a:spcBef>
        <a:spcAft>
          <a:spcPct val="0"/>
        </a:spcAft>
        <a:buFont typeface="Wingdings" pitchFamily="2" charset="2"/>
        <a:tabLst>
          <a:tab pos="5556250" algn="r"/>
        </a:tabLst>
        <a:defRPr sz="4000">
          <a:solidFill>
            <a:schemeClr val="bg1"/>
          </a:solidFill>
          <a:latin typeface="+mn-lt"/>
        </a:defRPr>
      </a:lvl8pPr>
      <a:lvl9pPr marL="3886200" indent="-228600" algn="l" rtl="0" fontAlgn="base">
        <a:spcBef>
          <a:spcPct val="20000"/>
        </a:spcBef>
        <a:spcAft>
          <a:spcPct val="0"/>
        </a:spcAft>
        <a:buFont typeface="Wingdings" pitchFamily="2" charset="2"/>
        <a:tabLst>
          <a:tab pos="5556250" algn="r"/>
        </a:tabLst>
        <a:defRPr sz="4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0"/>
            <a:ext cx="77724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301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latinLnBrk="0">
              <a:defRPr sz="1400"/>
            </a:lvl1pPr>
          </a:lstStyle>
          <a:p>
            <a:pPr>
              <a:defRPr/>
            </a:pPr>
            <a:endParaRPr lang="en-US"/>
          </a:p>
        </p:txBody>
      </p:sp>
      <p:sp>
        <p:nvSpPr>
          <p:cNvPr id="4301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latinLnBrk="0">
              <a:defRPr sz="1400"/>
            </a:lvl1pPr>
          </a:lstStyle>
          <a:p>
            <a:pPr>
              <a:defRPr/>
            </a:pPr>
            <a:endParaRPr lang="en-US"/>
          </a:p>
        </p:txBody>
      </p:sp>
      <p:sp>
        <p:nvSpPr>
          <p:cNvPr id="43014"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latinLnBrk="0">
              <a:defRPr sz="1400"/>
            </a:lvl1pPr>
          </a:lstStyle>
          <a:p>
            <a:fld id="{33A9E4B6-7805-4E8C-981B-1B9B8E5416F9}" type="slidenum">
              <a:rPr lang="en-US" altLang="en-US"/>
              <a:pPr/>
              <a:t>‹#›</a:t>
            </a:fld>
            <a:endParaRPr lang="en-US" altLang="en-US"/>
          </a:p>
        </p:txBody>
      </p:sp>
      <p:sp>
        <p:nvSpPr>
          <p:cNvPr id="43015" name="Rectangle 7"/>
          <p:cNvSpPr>
            <a:spLocks noChangeArrowheads="1"/>
          </p:cNvSpPr>
          <p:nvPr/>
        </p:nvSpPr>
        <p:spPr bwMode="ltGray">
          <a:xfrm>
            <a:off x="0" y="1657350"/>
            <a:ext cx="9142413" cy="74613"/>
          </a:xfrm>
          <a:prstGeom prst="rect">
            <a:avLst/>
          </a:prstGeom>
          <a:gradFill rotWithShape="0">
            <a:gsLst>
              <a:gs pos="0">
                <a:schemeClr val="bg2"/>
              </a:gs>
              <a:gs pos="50000">
                <a:srgbClr val="FF0033"/>
              </a:gs>
              <a:gs pos="100000">
                <a:schemeClr val="bg2"/>
              </a:gs>
            </a:gsLst>
            <a:lin ang="0" scaled="1"/>
          </a:gradFill>
          <a:ln w="9525">
            <a:noFill/>
            <a:miter lim="800000"/>
            <a:headEnd/>
            <a:tailEnd/>
          </a:ln>
          <a:effectLst/>
        </p:spPr>
        <p:txBody>
          <a:bodyPr wrap="none" anchor="ctr"/>
          <a:lstStyle/>
          <a:p>
            <a:pPr>
              <a:defRPr/>
            </a:pPr>
            <a:endParaRPr lang="en-US"/>
          </a:p>
        </p:txBody>
      </p:sp>
      <p:sp>
        <p:nvSpPr>
          <p:cNvPr id="43016" name="Rectangle 8"/>
          <p:cNvSpPr>
            <a:spLocks noChangeArrowheads="1"/>
          </p:cNvSpPr>
          <p:nvPr/>
        </p:nvSpPr>
        <p:spPr bwMode="ltGray">
          <a:xfrm>
            <a:off x="0" y="1771650"/>
            <a:ext cx="9142413" cy="38100"/>
          </a:xfrm>
          <a:prstGeom prst="rect">
            <a:avLst/>
          </a:prstGeom>
          <a:gradFill rotWithShape="0">
            <a:gsLst>
              <a:gs pos="0">
                <a:schemeClr val="bg2"/>
              </a:gs>
              <a:gs pos="50000">
                <a:schemeClr val="folHlink"/>
              </a:gs>
              <a:gs pos="100000">
                <a:schemeClr val="bg2"/>
              </a:gs>
            </a:gsLst>
            <a:lin ang="0" scaled="1"/>
          </a:gradFill>
          <a:ln w="9525">
            <a:noFill/>
            <a:miter lim="800000"/>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0" fontAlgn="base" hangingPunct="0">
        <a:spcBef>
          <a:spcPct val="0"/>
        </a:spcBef>
        <a:spcAft>
          <a:spcPct val="0"/>
        </a:spcAft>
        <a:tabLst>
          <a:tab pos="7434263" algn="r"/>
        </a:tabLst>
        <a:defRPr sz="4400">
          <a:solidFill>
            <a:schemeClr val="bg1"/>
          </a:solidFill>
          <a:latin typeface="+mj-lt"/>
          <a:ea typeface="+mj-ea"/>
          <a:cs typeface="+mj-cs"/>
        </a:defRPr>
      </a:lvl1pPr>
      <a:lvl2pPr algn="l" rtl="0" eaLnBrk="0" fontAlgn="base" hangingPunct="0">
        <a:spcBef>
          <a:spcPct val="0"/>
        </a:spcBef>
        <a:spcAft>
          <a:spcPct val="0"/>
        </a:spcAft>
        <a:tabLst>
          <a:tab pos="7434263" algn="r"/>
        </a:tabLst>
        <a:defRPr sz="4400">
          <a:solidFill>
            <a:schemeClr val="bg1"/>
          </a:solidFill>
          <a:latin typeface="Arial" charset="0"/>
        </a:defRPr>
      </a:lvl2pPr>
      <a:lvl3pPr algn="l" rtl="0" eaLnBrk="0" fontAlgn="base" hangingPunct="0">
        <a:spcBef>
          <a:spcPct val="0"/>
        </a:spcBef>
        <a:spcAft>
          <a:spcPct val="0"/>
        </a:spcAft>
        <a:tabLst>
          <a:tab pos="7434263" algn="r"/>
        </a:tabLst>
        <a:defRPr sz="4400">
          <a:solidFill>
            <a:schemeClr val="bg1"/>
          </a:solidFill>
          <a:latin typeface="Arial" charset="0"/>
        </a:defRPr>
      </a:lvl3pPr>
      <a:lvl4pPr algn="l" rtl="0" eaLnBrk="0" fontAlgn="base" hangingPunct="0">
        <a:spcBef>
          <a:spcPct val="0"/>
        </a:spcBef>
        <a:spcAft>
          <a:spcPct val="0"/>
        </a:spcAft>
        <a:tabLst>
          <a:tab pos="7434263" algn="r"/>
        </a:tabLst>
        <a:defRPr sz="4400">
          <a:solidFill>
            <a:schemeClr val="bg1"/>
          </a:solidFill>
          <a:latin typeface="Arial" charset="0"/>
        </a:defRPr>
      </a:lvl4pPr>
      <a:lvl5pPr algn="l" rtl="0" eaLnBrk="0" fontAlgn="base" hangingPunct="0">
        <a:spcBef>
          <a:spcPct val="0"/>
        </a:spcBef>
        <a:spcAft>
          <a:spcPct val="0"/>
        </a:spcAft>
        <a:tabLst>
          <a:tab pos="7434263" algn="r"/>
        </a:tabLst>
        <a:defRPr sz="4400">
          <a:solidFill>
            <a:schemeClr val="bg1"/>
          </a:solidFill>
          <a:latin typeface="Arial" charset="0"/>
        </a:defRPr>
      </a:lvl5pPr>
      <a:lvl6pPr marL="457200" algn="l" rtl="0" fontAlgn="base">
        <a:spcBef>
          <a:spcPct val="0"/>
        </a:spcBef>
        <a:spcAft>
          <a:spcPct val="0"/>
        </a:spcAft>
        <a:tabLst>
          <a:tab pos="7434263" algn="r"/>
        </a:tabLst>
        <a:defRPr sz="4400">
          <a:solidFill>
            <a:schemeClr val="bg1"/>
          </a:solidFill>
          <a:latin typeface="Arial" charset="0"/>
        </a:defRPr>
      </a:lvl6pPr>
      <a:lvl7pPr marL="914400" algn="l" rtl="0" fontAlgn="base">
        <a:spcBef>
          <a:spcPct val="0"/>
        </a:spcBef>
        <a:spcAft>
          <a:spcPct val="0"/>
        </a:spcAft>
        <a:tabLst>
          <a:tab pos="7434263" algn="r"/>
        </a:tabLst>
        <a:defRPr sz="4400">
          <a:solidFill>
            <a:schemeClr val="bg1"/>
          </a:solidFill>
          <a:latin typeface="Arial" charset="0"/>
        </a:defRPr>
      </a:lvl7pPr>
      <a:lvl8pPr marL="1371600" algn="l" rtl="0" fontAlgn="base">
        <a:spcBef>
          <a:spcPct val="0"/>
        </a:spcBef>
        <a:spcAft>
          <a:spcPct val="0"/>
        </a:spcAft>
        <a:tabLst>
          <a:tab pos="7434263" algn="r"/>
        </a:tabLst>
        <a:defRPr sz="4400">
          <a:solidFill>
            <a:schemeClr val="bg1"/>
          </a:solidFill>
          <a:latin typeface="Arial" charset="0"/>
        </a:defRPr>
      </a:lvl8pPr>
      <a:lvl9pPr marL="1828800" algn="l" rtl="0" fontAlgn="base">
        <a:spcBef>
          <a:spcPct val="0"/>
        </a:spcBef>
        <a:spcAft>
          <a:spcPct val="0"/>
        </a:spcAft>
        <a:tabLst>
          <a:tab pos="7434263" algn="r"/>
        </a:tabLst>
        <a:defRPr sz="4400">
          <a:solidFill>
            <a:schemeClr val="bg1"/>
          </a:solidFill>
          <a:latin typeface="Arial" charset="0"/>
        </a:defRPr>
      </a:lvl9pPr>
    </p:titleStyle>
    <p:bodyStyle>
      <a:lvl1pPr marL="342900" indent="-342900" algn="l" rtl="0" eaLnBrk="0" fontAlgn="base" hangingPunct="0">
        <a:spcBef>
          <a:spcPct val="20000"/>
        </a:spcBef>
        <a:spcAft>
          <a:spcPct val="0"/>
        </a:spcAft>
        <a:buClr>
          <a:schemeClr val="bg1"/>
        </a:buClr>
        <a:buFont typeface="Wingdings" panose="05000000000000000000" pitchFamily="2" charset="2"/>
        <a:buChar char="§"/>
        <a:tabLst>
          <a:tab pos="5556250" algn="r"/>
        </a:tabLst>
        <a:defRPr sz="4000">
          <a:solidFill>
            <a:schemeClr val="bg1"/>
          </a:solidFill>
          <a:latin typeface="+mn-lt"/>
          <a:ea typeface="+mn-ea"/>
          <a:cs typeface="+mn-cs"/>
        </a:defRPr>
      </a:lvl1pPr>
      <a:lvl2pPr marL="742950" indent="-285750" algn="l" rtl="0" eaLnBrk="0" fontAlgn="base" hangingPunct="0">
        <a:spcBef>
          <a:spcPct val="20000"/>
        </a:spcBef>
        <a:spcAft>
          <a:spcPct val="0"/>
        </a:spcAft>
        <a:buClr>
          <a:schemeClr val="bg1"/>
        </a:buClr>
        <a:buFont typeface="Times New Roman" panose="02020603050405020304" pitchFamily="18" charset="0"/>
        <a:buChar char="▪"/>
        <a:tabLst>
          <a:tab pos="5556250" algn="r"/>
        </a:tabLst>
        <a:defRPr sz="4000">
          <a:solidFill>
            <a:schemeClr val="bg1"/>
          </a:solidFill>
          <a:latin typeface="+mn-lt"/>
        </a:defRPr>
      </a:lvl2pPr>
      <a:lvl3pPr marL="1143000" indent="-228600" algn="l" rtl="0" eaLnBrk="0" fontAlgn="base" hangingPunct="0">
        <a:spcBef>
          <a:spcPct val="20000"/>
        </a:spcBef>
        <a:spcAft>
          <a:spcPct val="0"/>
        </a:spcAft>
        <a:buFont typeface="Wingdings" panose="05000000000000000000" pitchFamily="2" charset="2"/>
        <a:tabLst>
          <a:tab pos="5556250" algn="r"/>
        </a:tabLst>
        <a:defRPr sz="4000">
          <a:solidFill>
            <a:schemeClr val="bg1"/>
          </a:solidFill>
          <a:latin typeface="+mn-lt"/>
        </a:defRPr>
      </a:lvl3pPr>
      <a:lvl4pPr marL="1600200" indent="-228600" algn="l" rtl="0" eaLnBrk="0" fontAlgn="base" hangingPunct="0">
        <a:spcBef>
          <a:spcPct val="20000"/>
        </a:spcBef>
        <a:spcAft>
          <a:spcPct val="0"/>
        </a:spcAft>
        <a:buFont typeface="Wingdings" panose="05000000000000000000" pitchFamily="2" charset="2"/>
        <a:tabLst>
          <a:tab pos="5556250" algn="r"/>
        </a:tabLst>
        <a:defRPr sz="4000">
          <a:solidFill>
            <a:schemeClr val="bg1"/>
          </a:solidFill>
          <a:latin typeface="+mn-lt"/>
        </a:defRPr>
      </a:lvl4pPr>
      <a:lvl5pPr marL="2057400" indent="-228600" algn="l" rtl="0" eaLnBrk="0" fontAlgn="base" hangingPunct="0">
        <a:spcBef>
          <a:spcPct val="20000"/>
        </a:spcBef>
        <a:spcAft>
          <a:spcPct val="0"/>
        </a:spcAft>
        <a:buFont typeface="Wingdings" panose="05000000000000000000" pitchFamily="2" charset="2"/>
        <a:tabLst>
          <a:tab pos="5556250" algn="r"/>
        </a:tabLst>
        <a:defRPr sz="4000">
          <a:solidFill>
            <a:schemeClr val="bg1"/>
          </a:solidFill>
          <a:latin typeface="+mn-lt"/>
        </a:defRPr>
      </a:lvl5pPr>
      <a:lvl6pPr marL="2514600" indent="-228600" algn="l" rtl="0" fontAlgn="base">
        <a:spcBef>
          <a:spcPct val="20000"/>
        </a:spcBef>
        <a:spcAft>
          <a:spcPct val="0"/>
        </a:spcAft>
        <a:buFont typeface="Wingdings" pitchFamily="2" charset="2"/>
        <a:tabLst>
          <a:tab pos="5556250" algn="r"/>
        </a:tabLst>
        <a:defRPr sz="4000">
          <a:solidFill>
            <a:schemeClr val="bg1"/>
          </a:solidFill>
          <a:latin typeface="+mn-lt"/>
        </a:defRPr>
      </a:lvl6pPr>
      <a:lvl7pPr marL="2971800" indent="-228600" algn="l" rtl="0" fontAlgn="base">
        <a:spcBef>
          <a:spcPct val="20000"/>
        </a:spcBef>
        <a:spcAft>
          <a:spcPct val="0"/>
        </a:spcAft>
        <a:buFont typeface="Wingdings" pitchFamily="2" charset="2"/>
        <a:tabLst>
          <a:tab pos="5556250" algn="r"/>
        </a:tabLst>
        <a:defRPr sz="4000">
          <a:solidFill>
            <a:schemeClr val="bg1"/>
          </a:solidFill>
          <a:latin typeface="+mn-lt"/>
        </a:defRPr>
      </a:lvl7pPr>
      <a:lvl8pPr marL="3429000" indent="-228600" algn="l" rtl="0" fontAlgn="base">
        <a:spcBef>
          <a:spcPct val="20000"/>
        </a:spcBef>
        <a:spcAft>
          <a:spcPct val="0"/>
        </a:spcAft>
        <a:buFont typeface="Wingdings" pitchFamily="2" charset="2"/>
        <a:tabLst>
          <a:tab pos="5556250" algn="r"/>
        </a:tabLst>
        <a:defRPr sz="4000">
          <a:solidFill>
            <a:schemeClr val="bg1"/>
          </a:solidFill>
          <a:latin typeface="+mn-lt"/>
        </a:defRPr>
      </a:lvl8pPr>
      <a:lvl9pPr marL="3886200" indent="-228600" algn="l" rtl="0" fontAlgn="base">
        <a:spcBef>
          <a:spcPct val="20000"/>
        </a:spcBef>
        <a:spcAft>
          <a:spcPct val="0"/>
        </a:spcAft>
        <a:buFont typeface="Wingdings" pitchFamily="2" charset="2"/>
        <a:tabLst>
          <a:tab pos="5556250" algn="r"/>
        </a:tabLst>
        <a:defRPr sz="4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0" y="-9525"/>
            <a:ext cx="9296400" cy="6867525"/>
            <a:chOff x="0" y="0"/>
            <a:chExt cx="5773" cy="4326"/>
          </a:xfrm>
        </p:grpSpPr>
        <p:sp>
          <p:nvSpPr>
            <p:cNvPr id="3078" name="Rectangle 3"/>
            <p:cNvSpPr>
              <a:spLocks noChangeArrowheads="1"/>
            </p:cNvSpPr>
            <p:nvPr/>
          </p:nvSpPr>
          <p:spPr bwMode="white">
            <a:xfrm>
              <a:off x="0" y="0"/>
              <a:ext cx="2871" cy="2162"/>
            </a:xfrm>
            <a:prstGeom prst="rect">
              <a:avLst/>
            </a:prstGeom>
            <a:gradFill rotWithShape="0">
              <a:gsLst>
                <a:gs pos="0">
                  <a:schemeClr val="bg1"/>
                </a:gs>
                <a:gs pos="100000">
                  <a:schemeClr val="hlink"/>
                </a:gs>
              </a:gsLst>
              <a:path path="rect">
                <a:fillToRect r="100000" b="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1"/>
                </a:buClr>
                <a:buFont typeface="Wingdings" panose="05000000000000000000" pitchFamily="2" charset="2"/>
                <a:buChar char="§"/>
                <a:defRPr sz="4000">
                  <a:solidFill>
                    <a:schemeClr val="bg1"/>
                  </a:solidFill>
                  <a:latin typeface="Arial" panose="020B0604020202020204" pitchFamily="34" charset="0"/>
                </a:defRPr>
              </a:lvl1pPr>
              <a:lvl2pPr marL="742950" indent="-285750">
                <a:spcBef>
                  <a:spcPct val="20000"/>
                </a:spcBef>
                <a:buClr>
                  <a:schemeClr val="bg1"/>
                </a:buClr>
                <a:buFont typeface="Times New Roman" panose="02020603050405020304" pitchFamily="18" charset="0"/>
                <a:buChar char="▪"/>
                <a:defRPr sz="4000">
                  <a:solidFill>
                    <a:schemeClr val="bg1"/>
                  </a:solidFill>
                  <a:latin typeface="Arial" panose="020B0604020202020204" pitchFamily="34" charset="0"/>
                </a:defRPr>
              </a:lvl2pPr>
              <a:lvl3pPr marL="1143000" indent="-228600">
                <a:spcBef>
                  <a:spcPct val="20000"/>
                </a:spcBef>
                <a:buFont typeface="Wingdings" panose="05000000000000000000" pitchFamily="2" charset="2"/>
                <a:defRPr sz="4000">
                  <a:solidFill>
                    <a:schemeClr val="bg1"/>
                  </a:solidFill>
                  <a:latin typeface="Arial" panose="020B0604020202020204" pitchFamily="34" charset="0"/>
                </a:defRPr>
              </a:lvl3pPr>
              <a:lvl4pPr marL="1600200" indent="-228600">
                <a:spcBef>
                  <a:spcPct val="20000"/>
                </a:spcBef>
                <a:buFont typeface="Wingdings" panose="05000000000000000000" pitchFamily="2" charset="2"/>
                <a:defRPr sz="4000">
                  <a:solidFill>
                    <a:schemeClr val="bg1"/>
                  </a:solidFill>
                  <a:latin typeface="Arial" panose="020B0604020202020204" pitchFamily="34" charset="0"/>
                </a:defRPr>
              </a:lvl4pPr>
              <a:lvl5pPr marL="2057400" indent="-228600">
                <a:spcBef>
                  <a:spcPct val="20000"/>
                </a:spcBef>
                <a:buFont typeface="Wingdings" panose="05000000000000000000" pitchFamily="2" charset="2"/>
                <a:defRPr sz="4000">
                  <a:solidFill>
                    <a:schemeClr val="bg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4000">
                  <a:solidFill>
                    <a:schemeClr val="bg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4000">
                  <a:solidFill>
                    <a:schemeClr val="bg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4000">
                  <a:solidFill>
                    <a:schemeClr val="bg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4000">
                  <a:solidFill>
                    <a:schemeClr val="bg1"/>
                  </a:solidFill>
                  <a:latin typeface="Arial" panose="020B0604020202020204" pitchFamily="34" charset="0"/>
                </a:defRPr>
              </a:lvl9pPr>
            </a:lstStyle>
            <a:p>
              <a:pPr>
                <a:spcBef>
                  <a:spcPct val="0"/>
                </a:spcBef>
                <a:buClrTx/>
                <a:buFontTx/>
                <a:buNone/>
              </a:pPr>
              <a:endParaRPr lang="en-US" altLang="en-US" sz="2400">
                <a:solidFill>
                  <a:schemeClr val="tx1"/>
                </a:solidFill>
                <a:latin typeface="Times New Roman" panose="02020603050405020304" pitchFamily="18" charset="0"/>
              </a:endParaRPr>
            </a:p>
          </p:txBody>
        </p:sp>
        <p:sp>
          <p:nvSpPr>
            <p:cNvPr id="3079" name="Rectangle 4"/>
            <p:cNvSpPr>
              <a:spLocks noChangeArrowheads="1"/>
            </p:cNvSpPr>
            <p:nvPr/>
          </p:nvSpPr>
          <p:spPr bwMode="white">
            <a:xfrm>
              <a:off x="0" y="2162"/>
              <a:ext cx="2870" cy="2154"/>
            </a:xfrm>
            <a:prstGeom prst="rect">
              <a:avLst/>
            </a:prstGeom>
            <a:gradFill rotWithShape="0">
              <a:gsLst>
                <a:gs pos="0">
                  <a:schemeClr val="bg1"/>
                </a:gs>
                <a:gs pos="100000">
                  <a:schemeClr val="hlink"/>
                </a:gs>
              </a:gsLst>
              <a:path path="rect">
                <a:fillToRect t="100000" r="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1"/>
                </a:buClr>
                <a:buFont typeface="Wingdings" panose="05000000000000000000" pitchFamily="2" charset="2"/>
                <a:buChar char="§"/>
                <a:defRPr sz="4000">
                  <a:solidFill>
                    <a:schemeClr val="bg1"/>
                  </a:solidFill>
                  <a:latin typeface="Arial" panose="020B0604020202020204" pitchFamily="34" charset="0"/>
                </a:defRPr>
              </a:lvl1pPr>
              <a:lvl2pPr marL="742950" indent="-285750">
                <a:spcBef>
                  <a:spcPct val="20000"/>
                </a:spcBef>
                <a:buClr>
                  <a:schemeClr val="bg1"/>
                </a:buClr>
                <a:buFont typeface="Times New Roman" panose="02020603050405020304" pitchFamily="18" charset="0"/>
                <a:buChar char="▪"/>
                <a:defRPr sz="4000">
                  <a:solidFill>
                    <a:schemeClr val="bg1"/>
                  </a:solidFill>
                  <a:latin typeface="Arial" panose="020B0604020202020204" pitchFamily="34" charset="0"/>
                </a:defRPr>
              </a:lvl2pPr>
              <a:lvl3pPr marL="1143000" indent="-228600">
                <a:spcBef>
                  <a:spcPct val="20000"/>
                </a:spcBef>
                <a:buFont typeface="Wingdings" panose="05000000000000000000" pitchFamily="2" charset="2"/>
                <a:defRPr sz="4000">
                  <a:solidFill>
                    <a:schemeClr val="bg1"/>
                  </a:solidFill>
                  <a:latin typeface="Arial" panose="020B0604020202020204" pitchFamily="34" charset="0"/>
                </a:defRPr>
              </a:lvl3pPr>
              <a:lvl4pPr marL="1600200" indent="-228600">
                <a:spcBef>
                  <a:spcPct val="20000"/>
                </a:spcBef>
                <a:buFont typeface="Wingdings" panose="05000000000000000000" pitchFamily="2" charset="2"/>
                <a:defRPr sz="4000">
                  <a:solidFill>
                    <a:schemeClr val="bg1"/>
                  </a:solidFill>
                  <a:latin typeface="Arial" panose="020B0604020202020204" pitchFamily="34" charset="0"/>
                </a:defRPr>
              </a:lvl4pPr>
              <a:lvl5pPr marL="2057400" indent="-228600">
                <a:spcBef>
                  <a:spcPct val="20000"/>
                </a:spcBef>
                <a:buFont typeface="Wingdings" panose="05000000000000000000" pitchFamily="2" charset="2"/>
                <a:defRPr sz="4000">
                  <a:solidFill>
                    <a:schemeClr val="bg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4000">
                  <a:solidFill>
                    <a:schemeClr val="bg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4000">
                  <a:solidFill>
                    <a:schemeClr val="bg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4000">
                  <a:solidFill>
                    <a:schemeClr val="bg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4000">
                  <a:solidFill>
                    <a:schemeClr val="bg1"/>
                  </a:solidFill>
                  <a:latin typeface="Arial" panose="020B0604020202020204" pitchFamily="34" charset="0"/>
                </a:defRPr>
              </a:lvl9pPr>
            </a:lstStyle>
            <a:p>
              <a:pPr>
                <a:spcBef>
                  <a:spcPct val="0"/>
                </a:spcBef>
                <a:buClrTx/>
                <a:buFontTx/>
                <a:buNone/>
              </a:pPr>
              <a:endParaRPr lang="en-US" altLang="en-US" sz="2400">
                <a:solidFill>
                  <a:schemeClr val="tx1"/>
                </a:solidFill>
                <a:latin typeface="Times New Roman" panose="02020603050405020304" pitchFamily="18" charset="0"/>
              </a:endParaRPr>
            </a:p>
          </p:txBody>
        </p:sp>
        <p:sp>
          <p:nvSpPr>
            <p:cNvPr id="3080" name="Rectangle 5"/>
            <p:cNvSpPr>
              <a:spLocks noChangeArrowheads="1"/>
            </p:cNvSpPr>
            <p:nvPr/>
          </p:nvSpPr>
          <p:spPr bwMode="white">
            <a:xfrm>
              <a:off x="2882" y="0"/>
              <a:ext cx="2871" cy="2162"/>
            </a:xfrm>
            <a:prstGeom prst="rect">
              <a:avLst/>
            </a:prstGeom>
            <a:gradFill rotWithShape="0">
              <a:gsLst>
                <a:gs pos="0">
                  <a:schemeClr val="bg1"/>
                </a:gs>
                <a:gs pos="100000">
                  <a:schemeClr val="hlink"/>
                </a:gs>
              </a:gsLst>
              <a:path path="rect">
                <a:fillToRect l="100000" b="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1"/>
                </a:buClr>
                <a:buFont typeface="Wingdings" panose="05000000000000000000" pitchFamily="2" charset="2"/>
                <a:buChar char="§"/>
                <a:defRPr sz="4000">
                  <a:solidFill>
                    <a:schemeClr val="bg1"/>
                  </a:solidFill>
                  <a:latin typeface="Arial" panose="020B0604020202020204" pitchFamily="34" charset="0"/>
                </a:defRPr>
              </a:lvl1pPr>
              <a:lvl2pPr marL="742950" indent="-285750">
                <a:spcBef>
                  <a:spcPct val="20000"/>
                </a:spcBef>
                <a:buClr>
                  <a:schemeClr val="bg1"/>
                </a:buClr>
                <a:buFont typeface="Times New Roman" panose="02020603050405020304" pitchFamily="18" charset="0"/>
                <a:buChar char="▪"/>
                <a:defRPr sz="4000">
                  <a:solidFill>
                    <a:schemeClr val="bg1"/>
                  </a:solidFill>
                  <a:latin typeface="Arial" panose="020B0604020202020204" pitchFamily="34" charset="0"/>
                </a:defRPr>
              </a:lvl2pPr>
              <a:lvl3pPr marL="1143000" indent="-228600">
                <a:spcBef>
                  <a:spcPct val="20000"/>
                </a:spcBef>
                <a:buFont typeface="Wingdings" panose="05000000000000000000" pitchFamily="2" charset="2"/>
                <a:defRPr sz="4000">
                  <a:solidFill>
                    <a:schemeClr val="bg1"/>
                  </a:solidFill>
                  <a:latin typeface="Arial" panose="020B0604020202020204" pitchFamily="34" charset="0"/>
                </a:defRPr>
              </a:lvl3pPr>
              <a:lvl4pPr marL="1600200" indent="-228600">
                <a:spcBef>
                  <a:spcPct val="20000"/>
                </a:spcBef>
                <a:buFont typeface="Wingdings" panose="05000000000000000000" pitchFamily="2" charset="2"/>
                <a:defRPr sz="4000">
                  <a:solidFill>
                    <a:schemeClr val="bg1"/>
                  </a:solidFill>
                  <a:latin typeface="Arial" panose="020B0604020202020204" pitchFamily="34" charset="0"/>
                </a:defRPr>
              </a:lvl4pPr>
              <a:lvl5pPr marL="2057400" indent="-228600">
                <a:spcBef>
                  <a:spcPct val="20000"/>
                </a:spcBef>
                <a:buFont typeface="Wingdings" panose="05000000000000000000" pitchFamily="2" charset="2"/>
                <a:defRPr sz="4000">
                  <a:solidFill>
                    <a:schemeClr val="bg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4000">
                  <a:solidFill>
                    <a:schemeClr val="bg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4000">
                  <a:solidFill>
                    <a:schemeClr val="bg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4000">
                  <a:solidFill>
                    <a:schemeClr val="bg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4000">
                  <a:solidFill>
                    <a:schemeClr val="bg1"/>
                  </a:solidFill>
                  <a:latin typeface="Arial" panose="020B0604020202020204" pitchFamily="34" charset="0"/>
                </a:defRPr>
              </a:lvl9pPr>
            </a:lstStyle>
            <a:p>
              <a:pPr>
                <a:spcBef>
                  <a:spcPct val="0"/>
                </a:spcBef>
                <a:buClrTx/>
                <a:buFontTx/>
                <a:buNone/>
              </a:pPr>
              <a:endParaRPr lang="en-US" altLang="en-US" sz="2400">
                <a:solidFill>
                  <a:schemeClr val="tx1"/>
                </a:solidFill>
                <a:latin typeface="Times New Roman" panose="02020603050405020304" pitchFamily="18" charset="0"/>
              </a:endParaRPr>
            </a:p>
          </p:txBody>
        </p:sp>
        <p:sp>
          <p:nvSpPr>
            <p:cNvPr id="3081" name="Rectangle 6"/>
            <p:cNvSpPr>
              <a:spLocks noChangeArrowheads="1"/>
            </p:cNvSpPr>
            <p:nvPr/>
          </p:nvSpPr>
          <p:spPr bwMode="white">
            <a:xfrm>
              <a:off x="2882" y="2162"/>
              <a:ext cx="2871" cy="2154"/>
            </a:xfrm>
            <a:prstGeom prst="rect">
              <a:avLst/>
            </a:prstGeom>
            <a:gradFill rotWithShape="0">
              <a:gsLst>
                <a:gs pos="0">
                  <a:schemeClr val="bg1"/>
                </a:gs>
                <a:gs pos="100000">
                  <a:schemeClr val="hlink"/>
                </a:gs>
              </a:gsLst>
              <a:path path="rect">
                <a:fillToRect l="100000" t="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1"/>
                </a:buClr>
                <a:buFont typeface="Wingdings" panose="05000000000000000000" pitchFamily="2" charset="2"/>
                <a:buChar char="§"/>
                <a:defRPr sz="4000">
                  <a:solidFill>
                    <a:schemeClr val="bg1"/>
                  </a:solidFill>
                  <a:latin typeface="Arial" panose="020B0604020202020204" pitchFamily="34" charset="0"/>
                </a:defRPr>
              </a:lvl1pPr>
              <a:lvl2pPr marL="742950" indent="-285750">
                <a:spcBef>
                  <a:spcPct val="20000"/>
                </a:spcBef>
                <a:buClr>
                  <a:schemeClr val="bg1"/>
                </a:buClr>
                <a:buFont typeface="Times New Roman" panose="02020603050405020304" pitchFamily="18" charset="0"/>
                <a:buChar char="▪"/>
                <a:defRPr sz="4000">
                  <a:solidFill>
                    <a:schemeClr val="bg1"/>
                  </a:solidFill>
                  <a:latin typeface="Arial" panose="020B0604020202020204" pitchFamily="34" charset="0"/>
                </a:defRPr>
              </a:lvl2pPr>
              <a:lvl3pPr marL="1143000" indent="-228600">
                <a:spcBef>
                  <a:spcPct val="20000"/>
                </a:spcBef>
                <a:buFont typeface="Wingdings" panose="05000000000000000000" pitchFamily="2" charset="2"/>
                <a:defRPr sz="4000">
                  <a:solidFill>
                    <a:schemeClr val="bg1"/>
                  </a:solidFill>
                  <a:latin typeface="Arial" panose="020B0604020202020204" pitchFamily="34" charset="0"/>
                </a:defRPr>
              </a:lvl3pPr>
              <a:lvl4pPr marL="1600200" indent="-228600">
                <a:spcBef>
                  <a:spcPct val="20000"/>
                </a:spcBef>
                <a:buFont typeface="Wingdings" panose="05000000000000000000" pitchFamily="2" charset="2"/>
                <a:defRPr sz="4000">
                  <a:solidFill>
                    <a:schemeClr val="bg1"/>
                  </a:solidFill>
                  <a:latin typeface="Arial" panose="020B0604020202020204" pitchFamily="34" charset="0"/>
                </a:defRPr>
              </a:lvl4pPr>
              <a:lvl5pPr marL="2057400" indent="-228600">
                <a:spcBef>
                  <a:spcPct val="20000"/>
                </a:spcBef>
                <a:buFont typeface="Wingdings" panose="05000000000000000000" pitchFamily="2" charset="2"/>
                <a:defRPr sz="4000">
                  <a:solidFill>
                    <a:schemeClr val="bg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4000">
                  <a:solidFill>
                    <a:schemeClr val="bg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4000">
                  <a:solidFill>
                    <a:schemeClr val="bg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4000">
                  <a:solidFill>
                    <a:schemeClr val="bg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4000">
                  <a:solidFill>
                    <a:schemeClr val="bg1"/>
                  </a:solidFill>
                  <a:latin typeface="Arial" panose="020B0604020202020204" pitchFamily="34" charset="0"/>
                </a:defRPr>
              </a:lvl9pPr>
            </a:lstStyle>
            <a:p>
              <a:pPr>
                <a:spcBef>
                  <a:spcPct val="0"/>
                </a:spcBef>
                <a:buClrTx/>
                <a:buFontTx/>
                <a:buNone/>
              </a:pPr>
              <a:endParaRPr lang="en-US" altLang="en-US" sz="2400">
                <a:solidFill>
                  <a:schemeClr val="tx1"/>
                </a:solidFill>
                <a:latin typeface="Times New Roman" panose="02020603050405020304" pitchFamily="18" charset="0"/>
              </a:endParaRPr>
            </a:p>
          </p:txBody>
        </p:sp>
        <p:sp useBgFill="1">
          <p:nvSpPr>
            <p:cNvPr id="3082" name="Rectangle 7"/>
            <p:cNvSpPr>
              <a:spLocks noChangeArrowheads="1"/>
            </p:cNvSpPr>
            <p:nvPr/>
          </p:nvSpPr>
          <p:spPr bwMode="ltGray">
            <a:xfrm>
              <a:off x="184" y="208"/>
              <a:ext cx="5396" cy="3908"/>
            </a:xfrm>
            <a:prstGeom prst="rect">
              <a:avLst/>
            </a:prstGeom>
            <a:ln w="12700">
              <a:solidFill>
                <a:schemeClr val="hlink"/>
              </a:solidFill>
              <a:miter lim="800000"/>
              <a:headEnd/>
              <a:tailEnd/>
            </a:ln>
          </p:spPr>
          <p:txBody>
            <a:bodyPr wrap="none" anchor="ctr"/>
            <a:lstStyle>
              <a:lvl1pPr>
                <a:spcBef>
                  <a:spcPct val="20000"/>
                </a:spcBef>
                <a:buClr>
                  <a:schemeClr val="bg1"/>
                </a:buClr>
                <a:buFont typeface="Wingdings" panose="05000000000000000000" pitchFamily="2" charset="2"/>
                <a:buChar char="§"/>
                <a:defRPr sz="4000">
                  <a:solidFill>
                    <a:schemeClr val="bg1"/>
                  </a:solidFill>
                  <a:latin typeface="Arial" panose="020B0604020202020204" pitchFamily="34" charset="0"/>
                </a:defRPr>
              </a:lvl1pPr>
              <a:lvl2pPr marL="742950" indent="-285750">
                <a:spcBef>
                  <a:spcPct val="20000"/>
                </a:spcBef>
                <a:buClr>
                  <a:schemeClr val="bg1"/>
                </a:buClr>
                <a:buFont typeface="Times New Roman" panose="02020603050405020304" pitchFamily="18" charset="0"/>
                <a:buChar char="▪"/>
                <a:defRPr sz="4000">
                  <a:solidFill>
                    <a:schemeClr val="bg1"/>
                  </a:solidFill>
                  <a:latin typeface="Arial" panose="020B0604020202020204" pitchFamily="34" charset="0"/>
                </a:defRPr>
              </a:lvl2pPr>
              <a:lvl3pPr marL="1143000" indent="-228600">
                <a:spcBef>
                  <a:spcPct val="20000"/>
                </a:spcBef>
                <a:buFont typeface="Wingdings" panose="05000000000000000000" pitchFamily="2" charset="2"/>
                <a:defRPr sz="4000">
                  <a:solidFill>
                    <a:schemeClr val="bg1"/>
                  </a:solidFill>
                  <a:latin typeface="Arial" panose="020B0604020202020204" pitchFamily="34" charset="0"/>
                </a:defRPr>
              </a:lvl3pPr>
              <a:lvl4pPr marL="1600200" indent="-228600">
                <a:spcBef>
                  <a:spcPct val="20000"/>
                </a:spcBef>
                <a:buFont typeface="Wingdings" panose="05000000000000000000" pitchFamily="2" charset="2"/>
                <a:defRPr sz="4000">
                  <a:solidFill>
                    <a:schemeClr val="bg1"/>
                  </a:solidFill>
                  <a:latin typeface="Arial" panose="020B0604020202020204" pitchFamily="34" charset="0"/>
                </a:defRPr>
              </a:lvl4pPr>
              <a:lvl5pPr marL="2057400" indent="-228600">
                <a:spcBef>
                  <a:spcPct val="20000"/>
                </a:spcBef>
                <a:buFont typeface="Wingdings" panose="05000000000000000000" pitchFamily="2" charset="2"/>
                <a:defRPr sz="4000">
                  <a:solidFill>
                    <a:schemeClr val="bg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4000">
                  <a:solidFill>
                    <a:schemeClr val="bg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4000">
                  <a:solidFill>
                    <a:schemeClr val="bg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4000">
                  <a:solidFill>
                    <a:schemeClr val="bg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4000">
                  <a:solidFill>
                    <a:schemeClr val="bg1"/>
                  </a:solidFill>
                  <a:latin typeface="Arial" panose="020B0604020202020204" pitchFamily="34" charset="0"/>
                </a:defRPr>
              </a:lvl9pPr>
            </a:lstStyle>
            <a:p>
              <a:pPr>
                <a:spcBef>
                  <a:spcPct val="0"/>
                </a:spcBef>
                <a:buClrTx/>
                <a:buFontTx/>
                <a:buNone/>
              </a:pPr>
              <a:endParaRPr lang="en-US" altLang="en-US" sz="2400">
                <a:solidFill>
                  <a:schemeClr val="tx1"/>
                </a:solidFill>
                <a:latin typeface="Times New Roman" panose="02020603050405020304" pitchFamily="18" charset="0"/>
              </a:endParaRPr>
            </a:p>
          </p:txBody>
        </p:sp>
        <p:sp>
          <p:nvSpPr>
            <p:cNvPr id="3083" name="Rectangle 8"/>
            <p:cNvSpPr>
              <a:spLocks noChangeArrowheads="1"/>
            </p:cNvSpPr>
            <p:nvPr/>
          </p:nvSpPr>
          <p:spPr bwMode="auto">
            <a:xfrm>
              <a:off x="250" y="268"/>
              <a:ext cx="5264" cy="3788"/>
            </a:xfrm>
            <a:prstGeom prst="rect">
              <a:avLst/>
            </a:prstGeom>
            <a:solidFill>
              <a:schemeClr val="folHlink"/>
            </a:solidFill>
            <a:ln w="12700">
              <a:solidFill>
                <a:schemeClr val="bg2"/>
              </a:solidFill>
              <a:miter lim="800000"/>
              <a:headEnd/>
              <a:tailEnd/>
            </a:ln>
          </p:spPr>
          <p:txBody>
            <a:bodyPr wrap="none" anchor="ctr"/>
            <a:lstStyle>
              <a:lvl1pPr>
                <a:spcBef>
                  <a:spcPct val="20000"/>
                </a:spcBef>
                <a:buClr>
                  <a:schemeClr val="bg1"/>
                </a:buClr>
                <a:buFont typeface="Wingdings" panose="05000000000000000000" pitchFamily="2" charset="2"/>
                <a:buChar char="§"/>
                <a:defRPr sz="4000">
                  <a:solidFill>
                    <a:schemeClr val="bg1"/>
                  </a:solidFill>
                  <a:latin typeface="Arial" panose="020B0604020202020204" pitchFamily="34" charset="0"/>
                </a:defRPr>
              </a:lvl1pPr>
              <a:lvl2pPr marL="742950" indent="-285750">
                <a:spcBef>
                  <a:spcPct val="20000"/>
                </a:spcBef>
                <a:buClr>
                  <a:schemeClr val="bg1"/>
                </a:buClr>
                <a:buFont typeface="Times New Roman" panose="02020603050405020304" pitchFamily="18" charset="0"/>
                <a:buChar char="▪"/>
                <a:defRPr sz="4000">
                  <a:solidFill>
                    <a:schemeClr val="bg1"/>
                  </a:solidFill>
                  <a:latin typeface="Arial" panose="020B0604020202020204" pitchFamily="34" charset="0"/>
                </a:defRPr>
              </a:lvl2pPr>
              <a:lvl3pPr marL="1143000" indent="-228600">
                <a:spcBef>
                  <a:spcPct val="20000"/>
                </a:spcBef>
                <a:buFont typeface="Wingdings" panose="05000000000000000000" pitchFamily="2" charset="2"/>
                <a:defRPr sz="4000">
                  <a:solidFill>
                    <a:schemeClr val="bg1"/>
                  </a:solidFill>
                  <a:latin typeface="Arial" panose="020B0604020202020204" pitchFamily="34" charset="0"/>
                </a:defRPr>
              </a:lvl3pPr>
              <a:lvl4pPr marL="1600200" indent="-228600">
                <a:spcBef>
                  <a:spcPct val="20000"/>
                </a:spcBef>
                <a:buFont typeface="Wingdings" panose="05000000000000000000" pitchFamily="2" charset="2"/>
                <a:defRPr sz="4000">
                  <a:solidFill>
                    <a:schemeClr val="bg1"/>
                  </a:solidFill>
                  <a:latin typeface="Arial" panose="020B0604020202020204" pitchFamily="34" charset="0"/>
                </a:defRPr>
              </a:lvl4pPr>
              <a:lvl5pPr marL="2057400" indent="-228600">
                <a:spcBef>
                  <a:spcPct val="20000"/>
                </a:spcBef>
                <a:buFont typeface="Wingdings" panose="05000000000000000000" pitchFamily="2" charset="2"/>
                <a:defRPr sz="4000">
                  <a:solidFill>
                    <a:schemeClr val="bg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4000">
                  <a:solidFill>
                    <a:schemeClr val="bg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4000">
                  <a:solidFill>
                    <a:schemeClr val="bg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4000">
                  <a:solidFill>
                    <a:schemeClr val="bg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4000">
                  <a:solidFill>
                    <a:schemeClr val="bg1"/>
                  </a:solidFill>
                  <a:latin typeface="Arial" panose="020B0604020202020204" pitchFamily="34" charset="0"/>
                </a:defRPr>
              </a:lvl9pPr>
            </a:lstStyle>
            <a:p>
              <a:pPr>
                <a:spcBef>
                  <a:spcPct val="0"/>
                </a:spcBef>
                <a:buClrTx/>
                <a:buFontTx/>
                <a:buNone/>
              </a:pPr>
              <a:endParaRPr lang="en-US" altLang="en-US" sz="2400">
                <a:solidFill>
                  <a:schemeClr val="tx1"/>
                </a:solidFill>
                <a:latin typeface="Times New Roman" panose="02020603050405020304" pitchFamily="18" charset="0"/>
              </a:endParaRPr>
            </a:p>
          </p:txBody>
        </p:sp>
        <p:sp>
          <p:nvSpPr>
            <p:cNvPr id="3084" name="Rectangle 9"/>
            <p:cNvSpPr>
              <a:spLocks noChangeArrowheads="1"/>
            </p:cNvSpPr>
            <p:nvPr/>
          </p:nvSpPr>
          <p:spPr bwMode="white">
            <a:xfrm>
              <a:off x="294" y="315"/>
              <a:ext cx="5173" cy="369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1"/>
                </a:buClr>
                <a:buFont typeface="Wingdings" panose="05000000000000000000" pitchFamily="2" charset="2"/>
                <a:buChar char="§"/>
                <a:defRPr sz="4000">
                  <a:solidFill>
                    <a:schemeClr val="bg1"/>
                  </a:solidFill>
                  <a:latin typeface="Arial" panose="020B0604020202020204" pitchFamily="34" charset="0"/>
                </a:defRPr>
              </a:lvl1pPr>
              <a:lvl2pPr marL="742950" indent="-285750">
                <a:spcBef>
                  <a:spcPct val="20000"/>
                </a:spcBef>
                <a:buClr>
                  <a:schemeClr val="bg1"/>
                </a:buClr>
                <a:buFont typeface="Times New Roman" panose="02020603050405020304" pitchFamily="18" charset="0"/>
                <a:buChar char="▪"/>
                <a:defRPr sz="4000">
                  <a:solidFill>
                    <a:schemeClr val="bg1"/>
                  </a:solidFill>
                  <a:latin typeface="Arial" panose="020B0604020202020204" pitchFamily="34" charset="0"/>
                </a:defRPr>
              </a:lvl2pPr>
              <a:lvl3pPr marL="1143000" indent="-228600">
                <a:spcBef>
                  <a:spcPct val="20000"/>
                </a:spcBef>
                <a:buFont typeface="Wingdings" panose="05000000000000000000" pitchFamily="2" charset="2"/>
                <a:defRPr sz="4000">
                  <a:solidFill>
                    <a:schemeClr val="bg1"/>
                  </a:solidFill>
                  <a:latin typeface="Arial" panose="020B0604020202020204" pitchFamily="34" charset="0"/>
                </a:defRPr>
              </a:lvl3pPr>
              <a:lvl4pPr marL="1600200" indent="-228600">
                <a:spcBef>
                  <a:spcPct val="20000"/>
                </a:spcBef>
                <a:buFont typeface="Wingdings" panose="05000000000000000000" pitchFamily="2" charset="2"/>
                <a:defRPr sz="4000">
                  <a:solidFill>
                    <a:schemeClr val="bg1"/>
                  </a:solidFill>
                  <a:latin typeface="Arial" panose="020B0604020202020204" pitchFamily="34" charset="0"/>
                </a:defRPr>
              </a:lvl4pPr>
              <a:lvl5pPr marL="2057400" indent="-228600">
                <a:spcBef>
                  <a:spcPct val="20000"/>
                </a:spcBef>
                <a:buFont typeface="Wingdings" panose="05000000000000000000" pitchFamily="2" charset="2"/>
                <a:defRPr sz="4000">
                  <a:solidFill>
                    <a:schemeClr val="bg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4000">
                  <a:solidFill>
                    <a:schemeClr val="bg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4000">
                  <a:solidFill>
                    <a:schemeClr val="bg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4000">
                  <a:solidFill>
                    <a:schemeClr val="bg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4000">
                  <a:solidFill>
                    <a:schemeClr val="bg1"/>
                  </a:solidFill>
                  <a:latin typeface="Arial" panose="020B0604020202020204" pitchFamily="34" charset="0"/>
                </a:defRPr>
              </a:lvl9pPr>
            </a:lstStyle>
            <a:p>
              <a:pPr>
                <a:spcBef>
                  <a:spcPct val="0"/>
                </a:spcBef>
                <a:buClrTx/>
                <a:buFontTx/>
                <a:buNone/>
              </a:pPr>
              <a:endParaRPr lang="en-US" altLang="en-US" sz="2400">
                <a:solidFill>
                  <a:schemeClr val="tx1"/>
                </a:solidFill>
                <a:latin typeface="Times New Roman" panose="02020603050405020304" pitchFamily="18" charset="0"/>
              </a:endParaRPr>
            </a:p>
          </p:txBody>
        </p:sp>
        <p:grpSp>
          <p:nvGrpSpPr>
            <p:cNvPr id="3085" name="Group 10"/>
            <p:cNvGrpSpPr>
              <a:grpSpLocks/>
            </p:cNvGrpSpPr>
            <p:nvPr/>
          </p:nvGrpSpPr>
          <p:grpSpPr bwMode="auto">
            <a:xfrm>
              <a:off x="2587" y="0"/>
              <a:ext cx="567" cy="337"/>
              <a:chOff x="2587" y="0"/>
              <a:chExt cx="567" cy="337"/>
            </a:xfrm>
          </p:grpSpPr>
          <p:sp>
            <p:nvSpPr>
              <p:cNvPr id="3107" name="Freeform 11"/>
              <p:cNvSpPr>
                <a:spLocks/>
              </p:cNvSpPr>
              <p:nvPr/>
            </p:nvSpPr>
            <p:spPr bwMode="ltGray">
              <a:xfrm>
                <a:off x="3058" y="0"/>
                <a:ext cx="96" cy="337"/>
              </a:xfrm>
              <a:custGeom>
                <a:avLst/>
                <a:gdLst>
                  <a:gd name="T0" fmla="*/ 95 w 96"/>
                  <a:gd name="T1" fmla="*/ 0 h 337"/>
                  <a:gd name="T2" fmla="*/ 95 w 96"/>
                  <a:gd name="T3" fmla="*/ 218 h 337"/>
                  <a:gd name="T4" fmla="*/ 0 w 96"/>
                  <a:gd name="T5" fmla="*/ 336 h 337"/>
                  <a:gd name="T6" fmla="*/ 0 w 96"/>
                  <a:gd name="T7" fmla="*/ 0 h 337"/>
                  <a:gd name="T8" fmla="*/ 95 w 96"/>
                  <a:gd name="T9" fmla="*/ 0 h 337"/>
                  <a:gd name="T10" fmla="*/ 0 60000 65536"/>
                  <a:gd name="T11" fmla="*/ 0 60000 65536"/>
                  <a:gd name="T12" fmla="*/ 0 60000 65536"/>
                  <a:gd name="T13" fmla="*/ 0 60000 65536"/>
                  <a:gd name="T14" fmla="*/ 0 60000 65536"/>
                  <a:gd name="T15" fmla="*/ 0 w 96"/>
                  <a:gd name="T16" fmla="*/ 0 h 337"/>
                  <a:gd name="T17" fmla="*/ 96 w 96"/>
                  <a:gd name="T18" fmla="*/ 337 h 337"/>
                </a:gdLst>
                <a:ahLst/>
                <a:cxnLst>
                  <a:cxn ang="T10">
                    <a:pos x="T0" y="T1"/>
                  </a:cxn>
                  <a:cxn ang="T11">
                    <a:pos x="T2" y="T3"/>
                  </a:cxn>
                  <a:cxn ang="T12">
                    <a:pos x="T4" y="T5"/>
                  </a:cxn>
                  <a:cxn ang="T13">
                    <a:pos x="T6" y="T7"/>
                  </a:cxn>
                  <a:cxn ang="T14">
                    <a:pos x="T8" y="T9"/>
                  </a:cxn>
                </a:cxnLst>
                <a:rect l="T15" t="T16" r="T17" b="T18"/>
                <a:pathLst>
                  <a:path w="96" h="337">
                    <a:moveTo>
                      <a:pt x="95" y="0"/>
                    </a:moveTo>
                    <a:lnTo>
                      <a:pt x="95" y="218"/>
                    </a:lnTo>
                    <a:lnTo>
                      <a:pt x="0" y="336"/>
                    </a:lnTo>
                    <a:lnTo>
                      <a:pt x="0" y="0"/>
                    </a:lnTo>
                    <a:lnTo>
                      <a:pt x="95" y="0"/>
                    </a:lnTo>
                  </a:path>
                </a:pathLst>
              </a:custGeom>
              <a:solidFill>
                <a:schemeClr val="hlink"/>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3108" name="Freeform 12"/>
              <p:cNvSpPr>
                <a:spLocks/>
              </p:cNvSpPr>
              <p:nvPr/>
            </p:nvSpPr>
            <p:spPr bwMode="ltGray">
              <a:xfrm>
                <a:off x="2964" y="0"/>
                <a:ext cx="95" cy="337"/>
              </a:xfrm>
              <a:custGeom>
                <a:avLst/>
                <a:gdLst>
                  <a:gd name="T0" fmla="*/ 0 w 95"/>
                  <a:gd name="T1" fmla="*/ 0 h 337"/>
                  <a:gd name="T2" fmla="*/ 0 w 95"/>
                  <a:gd name="T3" fmla="*/ 218 h 337"/>
                  <a:gd name="T4" fmla="*/ 94 w 95"/>
                  <a:gd name="T5" fmla="*/ 336 h 337"/>
                  <a:gd name="T6" fmla="*/ 94 w 95"/>
                  <a:gd name="T7" fmla="*/ 0 h 337"/>
                  <a:gd name="T8" fmla="*/ 0 w 95"/>
                  <a:gd name="T9" fmla="*/ 0 h 337"/>
                  <a:gd name="T10" fmla="*/ 0 60000 65536"/>
                  <a:gd name="T11" fmla="*/ 0 60000 65536"/>
                  <a:gd name="T12" fmla="*/ 0 60000 65536"/>
                  <a:gd name="T13" fmla="*/ 0 60000 65536"/>
                  <a:gd name="T14" fmla="*/ 0 60000 65536"/>
                  <a:gd name="T15" fmla="*/ 0 w 95"/>
                  <a:gd name="T16" fmla="*/ 0 h 337"/>
                  <a:gd name="T17" fmla="*/ 95 w 95"/>
                  <a:gd name="T18" fmla="*/ 337 h 337"/>
                </a:gdLst>
                <a:ahLst/>
                <a:cxnLst>
                  <a:cxn ang="T10">
                    <a:pos x="T0" y="T1"/>
                  </a:cxn>
                  <a:cxn ang="T11">
                    <a:pos x="T2" y="T3"/>
                  </a:cxn>
                  <a:cxn ang="T12">
                    <a:pos x="T4" y="T5"/>
                  </a:cxn>
                  <a:cxn ang="T13">
                    <a:pos x="T6" y="T7"/>
                  </a:cxn>
                  <a:cxn ang="T14">
                    <a:pos x="T8" y="T9"/>
                  </a:cxn>
                </a:cxnLst>
                <a:rect l="T15" t="T16" r="T17" b="T18"/>
                <a:pathLst>
                  <a:path w="95" h="337">
                    <a:moveTo>
                      <a:pt x="0" y="0"/>
                    </a:moveTo>
                    <a:lnTo>
                      <a:pt x="0" y="218"/>
                    </a:lnTo>
                    <a:lnTo>
                      <a:pt x="94" y="336"/>
                    </a:lnTo>
                    <a:lnTo>
                      <a:pt x="94" y="0"/>
                    </a:lnTo>
                    <a:lnTo>
                      <a:pt x="0" y="0"/>
                    </a:lnTo>
                  </a:path>
                </a:pathLst>
              </a:custGeom>
              <a:solidFill>
                <a:schemeClr val="bg2"/>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3109" name="Freeform 13"/>
              <p:cNvSpPr>
                <a:spLocks/>
              </p:cNvSpPr>
              <p:nvPr/>
            </p:nvSpPr>
            <p:spPr bwMode="ltGray">
              <a:xfrm>
                <a:off x="2870" y="0"/>
                <a:ext cx="95" cy="337"/>
              </a:xfrm>
              <a:custGeom>
                <a:avLst/>
                <a:gdLst>
                  <a:gd name="T0" fmla="*/ 94 w 95"/>
                  <a:gd name="T1" fmla="*/ 0 h 337"/>
                  <a:gd name="T2" fmla="*/ 94 w 95"/>
                  <a:gd name="T3" fmla="*/ 218 h 337"/>
                  <a:gd name="T4" fmla="*/ 0 w 95"/>
                  <a:gd name="T5" fmla="*/ 336 h 337"/>
                  <a:gd name="T6" fmla="*/ 0 w 95"/>
                  <a:gd name="T7" fmla="*/ 0 h 337"/>
                  <a:gd name="T8" fmla="*/ 94 w 95"/>
                  <a:gd name="T9" fmla="*/ 0 h 337"/>
                  <a:gd name="T10" fmla="*/ 0 60000 65536"/>
                  <a:gd name="T11" fmla="*/ 0 60000 65536"/>
                  <a:gd name="T12" fmla="*/ 0 60000 65536"/>
                  <a:gd name="T13" fmla="*/ 0 60000 65536"/>
                  <a:gd name="T14" fmla="*/ 0 60000 65536"/>
                  <a:gd name="T15" fmla="*/ 0 w 95"/>
                  <a:gd name="T16" fmla="*/ 0 h 337"/>
                  <a:gd name="T17" fmla="*/ 95 w 95"/>
                  <a:gd name="T18" fmla="*/ 337 h 337"/>
                </a:gdLst>
                <a:ahLst/>
                <a:cxnLst>
                  <a:cxn ang="T10">
                    <a:pos x="T0" y="T1"/>
                  </a:cxn>
                  <a:cxn ang="T11">
                    <a:pos x="T2" y="T3"/>
                  </a:cxn>
                  <a:cxn ang="T12">
                    <a:pos x="T4" y="T5"/>
                  </a:cxn>
                  <a:cxn ang="T13">
                    <a:pos x="T6" y="T7"/>
                  </a:cxn>
                  <a:cxn ang="T14">
                    <a:pos x="T8" y="T9"/>
                  </a:cxn>
                </a:cxnLst>
                <a:rect l="T15" t="T16" r="T17" b="T18"/>
                <a:pathLst>
                  <a:path w="95" h="337">
                    <a:moveTo>
                      <a:pt x="94" y="0"/>
                    </a:moveTo>
                    <a:lnTo>
                      <a:pt x="94" y="218"/>
                    </a:lnTo>
                    <a:lnTo>
                      <a:pt x="0" y="336"/>
                    </a:lnTo>
                    <a:lnTo>
                      <a:pt x="0" y="0"/>
                    </a:lnTo>
                    <a:lnTo>
                      <a:pt x="94" y="0"/>
                    </a:lnTo>
                  </a:path>
                </a:pathLst>
              </a:custGeom>
              <a:solidFill>
                <a:schemeClr val="hlink"/>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3110" name="Freeform 14"/>
              <p:cNvSpPr>
                <a:spLocks/>
              </p:cNvSpPr>
              <p:nvPr/>
            </p:nvSpPr>
            <p:spPr bwMode="ltGray">
              <a:xfrm>
                <a:off x="2776" y="0"/>
                <a:ext cx="95" cy="337"/>
              </a:xfrm>
              <a:custGeom>
                <a:avLst/>
                <a:gdLst>
                  <a:gd name="T0" fmla="*/ 0 w 95"/>
                  <a:gd name="T1" fmla="*/ 0 h 337"/>
                  <a:gd name="T2" fmla="*/ 0 w 95"/>
                  <a:gd name="T3" fmla="*/ 218 h 337"/>
                  <a:gd name="T4" fmla="*/ 94 w 95"/>
                  <a:gd name="T5" fmla="*/ 336 h 337"/>
                  <a:gd name="T6" fmla="*/ 94 w 95"/>
                  <a:gd name="T7" fmla="*/ 0 h 337"/>
                  <a:gd name="T8" fmla="*/ 0 w 95"/>
                  <a:gd name="T9" fmla="*/ 0 h 337"/>
                  <a:gd name="T10" fmla="*/ 0 60000 65536"/>
                  <a:gd name="T11" fmla="*/ 0 60000 65536"/>
                  <a:gd name="T12" fmla="*/ 0 60000 65536"/>
                  <a:gd name="T13" fmla="*/ 0 60000 65536"/>
                  <a:gd name="T14" fmla="*/ 0 60000 65536"/>
                  <a:gd name="T15" fmla="*/ 0 w 95"/>
                  <a:gd name="T16" fmla="*/ 0 h 337"/>
                  <a:gd name="T17" fmla="*/ 95 w 95"/>
                  <a:gd name="T18" fmla="*/ 337 h 337"/>
                </a:gdLst>
                <a:ahLst/>
                <a:cxnLst>
                  <a:cxn ang="T10">
                    <a:pos x="T0" y="T1"/>
                  </a:cxn>
                  <a:cxn ang="T11">
                    <a:pos x="T2" y="T3"/>
                  </a:cxn>
                  <a:cxn ang="T12">
                    <a:pos x="T4" y="T5"/>
                  </a:cxn>
                  <a:cxn ang="T13">
                    <a:pos x="T6" y="T7"/>
                  </a:cxn>
                  <a:cxn ang="T14">
                    <a:pos x="T8" y="T9"/>
                  </a:cxn>
                </a:cxnLst>
                <a:rect l="T15" t="T16" r="T17" b="T18"/>
                <a:pathLst>
                  <a:path w="95" h="337">
                    <a:moveTo>
                      <a:pt x="0" y="0"/>
                    </a:moveTo>
                    <a:lnTo>
                      <a:pt x="0" y="218"/>
                    </a:lnTo>
                    <a:lnTo>
                      <a:pt x="94" y="336"/>
                    </a:lnTo>
                    <a:lnTo>
                      <a:pt x="94" y="0"/>
                    </a:lnTo>
                    <a:lnTo>
                      <a:pt x="0" y="0"/>
                    </a:lnTo>
                  </a:path>
                </a:pathLst>
              </a:custGeom>
              <a:solidFill>
                <a:schemeClr val="bg2"/>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3111" name="Freeform 15"/>
              <p:cNvSpPr>
                <a:spLocks/>
              </p:cNvSpPr>
              <p:nvPr/>
            </p:nvSpPr>
            <p:spPr bwMode="ltGray">
              <a:xfrm>
                <a:off x="2682" y="0"/>
                <a:ext cx="95" cy="337"/>
              </a:xfrm>
              <a:custGeom>
                <a:avLst/>
                <a:gdLst>
                  <a:gd name="T0" fmla="*/ 94 w 95"/>
                  <a:gd name="T1" fmla="*/ 0 h 337"/>
                  <a:gd name="T2" fmla="*/ 94 w 95"/>
                  <a:gd name="T3" fmla="*/ 218 h 337"/>
                  <a:gd name="T4" fmla="*/ 0 w 95"/>
                  <a:gd name="T5" fmla="*/ 336 h 337"/>
                  <a:gd name="T6" fmla="*/ 0 w 95"/>
                  <a:gd name="T7" fmla="*/ 0 h 337"/>
                  <a:gd name="T8" fmla="*/ 94 w 95"/>
                  <a:gd name="T9" fmla="*/ 0 h 337"/>
                  <a:gd name="T10" fmla="*/ 0 60000 65536"/>
                  <a:gd name="T11" fmla="*/ 0 60000 65536"/>
                  <a:gd name="T12" fmla="*/ 0 60000 65536"/>
                  <a:gd name="T13" fmla="*/ 0 60000 65536"/>
                  <a:gd name="T14" fmla="*/ 0 60000 65536"/>
                  <a:gd name="T15" fmla="*/ 0 w 95"/>
                  <a:gd name="T16" fmla="*/ 0 h 337"/>
                  <a:gd name="T17" fmla="*/ 95 w 95"/>
                  <a:gd name="T18" fmla="*/ 337 h 337"/>
                </a:gdLst>
                <a:ahLst/>
                <a:cxnLst>
                  <a:cxn ang="T10">
                    <a:pos x="T0" y="T1"/>
                  </a:cxn>
                  <a:cxn ang="T11">
                    <a:pos x="T2" y="T3"/>
                  </a:cxn>
                  <a:cxn ang="T12">
                    <a:pos x="T4" y="T5"/>
                  </a:cxn>
                  <a:cxn ang="T13">
                    <a:pos x="T6" y="T7"/>
                  </a:cxn>
                  <a:cxn ang="T14">
                    <a:pos x="T8" y="T9"/>
                  </a:cxn>
                </a:cxnLst>
                <a:rect l="T15" t="T16" r="T17" b="T18"/>
                <a:pathLst>
                  <a:path w="95" h="337">
                    <a:moveTo>
                      <a:pt x="94" y="0"/>
                    </a:moveTo>
                    <a:lnTo>
                      <a:pt x="94" y="218"/>
                    </a:lnTo>
                    <a:lnTo>
                      <a:pt x="0" y="336"/>
                    </a:lnTo>
                    <a:lnTo>
                      <a:pt x="0" y="0"/>
                    </a:lnTo>
                    <a:lnTo>
                      <a:pt x="94" y="0"/>
                    </a:lnTo>
                  </a:path>
                </a:pathLst>
              </a:custGeom>
              <a:solidFill>
                <a:schemeClr val="hlink"/>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3112" name="Freeform 16"/>
              <p:cNvSpPr>
                <a:spLocks/>
              </p:cNvSpPr>
              <p:nvPr/>
            </p:nvSpPr>
            <p:spPr bwMode="ltGray">
              <a:xfrm>
                <a:off x="2587" y="0"/>
                <a:ext cx="96" cy="337"/>
              </a:xfrm>
              <a:custGeom>
                <a:avLst/>
                <a:gdLst>
                  <a:gd name="T0" fmla="*/ 0 w 96"/>
                  <a:gd name="T1" fmla="*/ 0 h 337"/>
                  <a:gd name="T2" fmla="*/ 0 w 96"/>
                  <a:gd name="T3" fmla="*/ 218 h 337"/>
                  <a:gd name="T4" fmla="*/ 95 w 96"/>
                  <a:gd name="T5" fmla="*/ 336 h 337"/>
                  <a:gd name="T6" fmla="*/ 95 w 96"/>
                  <a:gd name="T7" fmla="*/ 0 h 337"/>
                  <a:gd name="T8" fmla="*/ 0 w 96"/>
                  <a:gd name="T9" fmla="*/ 0 h 337"/>
                  <a:gd name="T10" fmla="*/ 0 60000 65536"/>
                  <a:gd name="T11" fmla="*/ 0 60000 65536"/>
                  <a:gd name="T12" fmla="*/ 0 60000 65536"/>
                  <a:gd name="T13" fmla="*/ 0 60000 65536"/>
                  <a:gd name="T14" fmla="*/ 0 60000 65536"/>
                  <a:gd name="T15" fmla="*/ 0 w 96"/>
                  <a:gd name="T16" fmla="*/ 0 h 337"/>
                  <a:gd name="T17" fmla="*/ 96 w 96"/>
                  <a:gd name="T18" fmla="*/ 337 h 337"/>
                </a:gdLst>
                <a:ahLst/>
                <a:cxnLst>
                  <a:cxn ang="T10">
                    <a:pos x="T0" y="T1"/>
                  </a:cxn>
                  <a:cxn ang="T11">
                    <a:pos x="T2" y="T3"/>
                  </a:cxn>
                  <a:cxn ang="T12">
                    <a:pos x="T4" y="T5"/>
                  </a:cxn>
                  <a:cxn ang="T13">
                    <a:pos x="T6" y="T7"/>
                  </a:cxn>
                  <a:cxn ang="T14">
                    <a:pos x="T8" y="T9"/>
                  </a:cxn>
                </a:cxnLst>
                <a:rect l="T15" t="T16" r="T17" b="T18"/>
                <a:pathLst>
                  <a:path w="96" h="337">
                    <a:moveTo>
                      <a:pt x="0" y="0"/>
                    </a:moveTo>
                    <a:lnTo>
                      <a:pt x="0" y="218"/>
                    </a:lnTo>
                    <a:lnTo>
                      <a:pt x="95" y="336"/>
                    </a:lnTo>
                    <a:lnTo>
                      <a:pt x="95" y="0"/>
                    </a:lnTo>
                    <a:lnTo>
                      <a:pt x="0" y="0"/>
                    </a:lnTo>
                  </a:path>
                </a:pathLst>
              </a:custGeom>
              <a:solidFill>
                <a:schemeClr val="bg2"/>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grpSp>
        <p:grpSp>
          <p:nvGrpSpPr>
            <p:cNvPr id="3086" name="Group 17"/>
            <p:cNvGrpSpPr>
              <a:grpSpLocks/>
            </p:cNvGrpSpPr>
            <p:nvPr/>
          </p:nvGrpSpPr>
          <p:grpSpPr bwMode="auto">
            <a:xfrm>
              <a:off x="2587" y="3997"/>
              <a:ext cx="567" cy="329"/>
              <a:chOff x="2587" y="3997"/>
              <a:chExt cx="567" cy="329"/>
            </a:xfrm>
          </p:grpSpPr>
          <p:sp>
            <p:nvSpPr>
              <p:cNvPr id="3101" name="Freeform 18"/>
              <p:cNvSpPr>
                <a:spLocks/>
              </p:cNvSpPr>
              <p:nvPr/>
            </p:nvSpPr>
            <p:spPr bwMode="ltGray">
              <a:xfrm>
                <a:off x="3058" y="3997"/>
                <a:ext cx="96" cy="329"/>
              </a:xfrm>
              <a:custGeom>
                <a:avLst/>
                <a:gdLst>
                  <a:gd name="T0" fmla="*/ 95 w 96"/>
                  <a:gd name="T1" fmla="*/ 328 h 329"/>
                  <a:gd name="T2" fmla="*/ 95 w 96"/>
                  <a:gd name="T3" fmla="*/ 115 h 329"/>
                  <a:gd name="T4" fmla="*/ 0 w 96"/>
                  <a:gd name="T5" fmla="*/ 0 h 329"/>
                  <a:gd name="T6" fmla="*/ 0 w 96"/>
                  <a:gd name="T7" fmla="*/ 328 h 329"/>
                  <a:gd name="T8" fmla="*/ 95 w 96"/>
                  <a:gd name="T9" fmla="*/ 328 h 329"/>
                  <a:gd name="T10" fmla="*/ 0 60000 65536"/>
                  <a:gd name="T11" fmla="*/ 0 60000 65536"/>
                  <a:gd name="T12" fmla="*/ 0 60000 65536"/>
                  <a:gd name="T13" fmla="*/ 0 60000 65536"/>
                  <a:gd name="T14" fmla="*/ 0 60000 65536"/>
                  <a:gd name="T15" fmla="*/ 0 w 96"/>
                  <a:gd name="T16" fmla="*/ 0 h 329"/>
                  <a:gd name="T17" fmla="*/ 96 w 96"/>
                  <a:gd name="T18" fmla="*/ 329 h 329"/>
                </a:gdLst>
                <a:ahLst/>
                <a:cxnLst>
                  <a:cxn ang="T10">
                    <a:pos x="T0" y="T1"/>
                  </a:cxn>
                  <a:cxn ang="T11">
                    <a:pos x="T2" y="T3"/>
                  </a:cxn>
                  <a:cxn ang="T12">
                    <a:pos x="T4" y="T5"/>
                  </a:cxn>
                  <a:cxn ang="T13">
                    <a:pos x="T6" y="T7"/>
                  </a:cxn>
                  <a:cxn ang="T14">
                    <a:pos x="T8" y="T9"/>
                  </a:cxn>
                </a:cxnLst>
                <a:rect l="T15" t="T16" r="T17" b="T18"/>
                <a:pathLst>
                  <a:path w="96" h="329">
                    <a:moveTo>
                      <a:pt x="95" y="328"/>
                    </a:moveTo>
                    <a:lnTo>
                      <a:pt x="95" y="115"/>
                    </a:lnTo>
                    <a:lnTo>
                      <a:pt x="0" y="0"/>
                    </a:lnTo>
                    <a:lnTo>
                      <a:pt x="0" y="328"/>
                    </a:lnTo>
                    <a:lnTo>
                      <a:pt x="95" y="328"/>
                    </a:lnTo>
                  </a:path>
                </a:pathLst>
              </a:custGeom>
              <a:solidFill>
                <a:schemeClr val="hlink"/>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3102" name="Freeform 19"/>
              <p:cNvSpPr>
                <a:spLocks/>
              </p:cNvSpPr>
              <p:nvPr/>
            </p:nvSpPr>
            <p:spPr bwMode="ltGray">
              <a:xfrm>
                <a:off x="2964" y="3997"/>
                <a:ext cx="95" cy="329"/>
              </a:xfrm>
              <a:custGeom>
                <a:avLst/>
                <a:gdLst>
                  <a:gd name="T0" fmla="*/ 0 w 95"/>
                  <a:gd name="T1" fmla="*/ 328 h 329"/>
                  <a:gd name="T2" fmla="*/ 0 w 95"/>
                  <a:gd name="T3" fmla="*/ 115 h 329"/>
                  <a:gd name="T4" fmla="*/ 94 w 95"/>
                  <a:gd name="T5" fmla="*/ 0 h 329"/>
                  <a:gd name="T6" fmla="*/ 94 w 95"/>
                  <a:gd name="T7" fmla="*/ 328 h 329"/>
                  <a:gd name="T8" fmla="*/ 0 w 95"/>
                  <a:gd name="T9" fmla="*/ 328 h 329"/>
                  <a:gd name="T10" fmla="*/ 0 60000 65536"/>
                  <a:gd name="T11" fmla="*/ 0 60000 65536"/>
                  <a:gd name="T12" fmla="*/ 0 60000 65536"/>
                  <a:gd name="T13" fmla="*/ 0 60000 65536"/>
                  <a:gd name="T14" fmla="*/ 0 60000 65536"/>
                  <a:gd name="T15" fmla="*/ 0 w 95"/>
                  <a:gd name="T16" fmla="*/ 0 h 329"/>
                  <a:gd name="T17" fmla="*/ 95 w 95"/>
                  <a:gd name="T18" fmla="*/ 329 h 329"/>
                </a:gdLst>
                <a:ahLst/>
                <a:cxnLst>
                  <a:cxn ang="T10">
                    <a:pos x="T0" y="T1"/>
                  </a:cxn>
                  <a:cxn ang="T11">
                    <a:pos x="T2" y="T3"/>
                  </a:cxn>
                  <a:cxn ang="T12">
                    <a:pos x="T4" y="T5"/>
                  </a:cxn>
                  <a:cxn ang="T13">
                    <a:pos x="T6" y="T7"/>
                  </a:cxn>
                  <a:cxn ang="T14">
                    <a:pos x="T8" y="T9"/>
                  </a:cxn>
                </a:cxnLst>
                <a:rect l="T15" t="T16" r="T17" b="T18"/>
                <a:pathLst>
                  <a:path w="95" h="329">
                    <a:moveTo>
                      <a:pt x="0" y="328"/>
                    </a:moveTo>
                    <a:lnTo>
                      <a:pt x="0" y="115"/>
                    </a:lnTo>
                    <a:lnTo>
                      <a:pt x="94" y="0"/>
                    </a:lnTo>
                    <a:lnTo>
                      <a:pt x="94" y="328"/>
                    </a:lnTo>
                    <a:lnTo>
                      <a:pt x="0" y="328"/>
                    </a:lnTo>
                  </a:path>
                </a:pathLst>
              </a:custGeom>
              <a:solidFill>
                <a:schemeClr val="bg2"/>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3103" name="Freeform 20"/>
              <p:cNvSpPr>
                <a:spLocks/>
              </p:cNvSpPr>
              <p:nvPr/>
            </p:nvSpPr>
            <p:spPr bwMode="ltGray">
              <a:xfrm>
                <a:off x="2870" y="3997"/>
                <a:ext cx="95" cy="329"/>
              </a:xfrm>
              <a:custGeom>
                <a:avLst/>
                <a:gdLst>
                  <a:gd name="T0" fmla="*/ 94 w 95"/>
                  <a:gd name="T1" fmla="*/ 328 h 329"/>
                  <a:gd name="T2" fmla="*/ 94 w 95"/>
                  <a:gd name="T3" fmla="*/ 115 h 329"/>
                  <a:gd name="T4" fmla="*/ 0 w 95"/>
                  <a:gd name="T5" fmla="*/ 0 h 329"/>
                  <a:gd name="T6" fmla="*/ 0 w 95"/>
                  <a:gd name="T7" fmla="*/ 328 h 329"/>
                  <a:gd name="T8" fmla="*/ 94 w 95"/>
                  <a:gd name="T9" fmla="*/ 328 h 329"/>
                  <a:gd name="T10" fmla="*/ 0 60000 65536"/>
                  <a:gd name="T11" fmla="*/ 0 60000 65536"/>
                  <a:gd name="T12" fmla="*/ 0 60000 65536"/>
                  <a:gd name="T13" fmla="*/ 0 60000 65536"/>
                  <a:gd name="T14" fmla="*/ 0 60000 65536"/>
                  <a:gd name="T15" fmla="*/ 0 w 95"/>
                  <a:gd name="T16" fmla="*/ 0 h 329"/>
                  <a:gd name="T17" fmla="*/ 95 w 95"/>
                  <a:gd name="T18" fmla="*/ 329 h 329"/>
                </a:gdLst>
                <a:ahLst/>
                <a:cxnLst>
                  <a:cxn ang="T10">
                    <a:pos x="T0" y="T1"/>
                  </a:cxn>
                  <a:cxn ang="T11">
                    <a:pos x="T2" y="T3"/>
                  </a:cxn>
                  <a:cxn ang="T12">
                    <a:pos x="T4" y="T5"/>
                  </a:cxn>
                  <a:cxn ang="T13">
                    <a:pos x="T6" y="T7"/>
                  </a:cxn>
                  <a:cxn ang="T14">
                    <a:pos x="T8" y="T9"/>
                  </a:cxn>
                </a:cxnLst>
                <a:rect l="T15" t="T16" r="T17" b="T18"/>
                <a:pathLst>
                  <a:path w="95" h="329">
                    <a:moveTo>
                      <a:pt x="94" y="328"/>
                    </a:moveTo>
                    <a:lnTo>
                      <a:pt x="94" y="115"/>
                    </a:lnTo>
                    <a:lnTo>
                      <a:pt x="0" y="0"/>
                    </a:lnTo>
                    <a:lnTo>
                      <a:pt x="0" y="328"/>
                    </a:lnTo>
                    <a:lnTo>
                      <a:pt x="94" y="328"/>
                    </a:lnTo>
                  </a:path>
                </a:pathLst>
              </a:custGeom>
              <a:solidFill>
                <a:schemeClr val="hlink"/>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3104" name="Freeform 21"/>
              <p:cNvSpPr>
                <a:spLocks/>
              </p:cNvSpPr>
              <p:nvPr/>
            </p:nvSpPr>
            <p:spPr bwMode="ltGray">
              <a:xfrm>
                <a:off x="2776" y="3997"/>
                <a:ext cx="95" cy="329"/>
              </a:xfrm>
              <a:custGeom>
                <a:avLst/>
                <a:gdLst>
                  <a:gd name="T0" fmla="*/ 0 w 95"/>
                  <a:gd name="T1" fmla="*/ 328 h 329"/>
                  <a:gd name="T2" fmla="*/ 0 w 95"/>
                  <a:gd name="T3" fmla="*/ 115 h 329"/>
                  <a:gd name="T4" fmla="*/ 94 w 95"/>
                  <a:gd name="T5" fmla="*/ 0 h 329"/>
                  <a:gd name="T6" fmla="*/ 94 w 95"/>
                  <a:gd name="T7" fmla="*/ 328 h 329"/>
                  <a:gd name="T8" fmla="*/ 0 w 95"/>
                  <a:gd name="T9" fmla="*/ 328 h 329"/>
                  <a:gd name="T10" fmla="*/ 0 60000 65536"/>
                  <a:gd name="T11" fmla="*/ 0 60000 65536"/>
                  <a:gd name="T12" fmla="*/ 0 60000 65536"/>
                  <a:gd name="T13" fmla="*/ 0 60000 65536"/>
                  <a:gd name="T14" fmla="*/ 0 60000 65536"/>
                  <a:gd name="T15" fmla="*/ 0 w 95"/>
                  <a:gd name="T16" fmla="*/ 0 h 329"/>
                  <a:gd name="T17" fmla="*/ 95 w 95"/>
                  <a:gd name="T18" fmla="*/ 329 h 329"/>
                </a:gdLst>
                <a:ahLst/>
                <a:cxnLst>
                  <a:cxn ang="T10">
                    <a:pos x="T0" y="T1"/>
                  </a:cxn>
                  <a:cxn ang="T11">
                    <a:pos x="T2" y="T3"/>
                  </a:cxn>
                  <a:cxn ang="T12">
                    <a:pos x="T4" y="T5"/>
                  </a:cxn>
                  <a:cxn ang="T13">
                    <a:pos x="T6" y="T7"/>
                  </a:cxn>
                  <a:cxn ang="T14">
                    <a:pos x="T8" y="T9"/>
                  </a:cxn>
                </a:cxnLst>
                <a:rect l="T15" t="T16" r="T17" b="T18"/>
                <a:pathLst>
                  <a:path w="95" h="329">
                    <a:moveTo>
                      <a:pt x="0" y="328"/>
                    </a:moveTo>
                    <a:lnTo>
                      <a:pt x="0" y="115"/>
                    </a:lnTo>
                    <a:lnTo>
                      <a:pt x="94" y="0"/>
                    </a:lnTo>
                    <a:lnTo>
                      <a:pt x="94" y="328"/>
                    </a:lnTo>
                    <a:lnTo>
                      <a:pt x="0" y="328"/>
                    </a:lnTo>
                  </a:path>
                </a:pathLst>
              </a:custGeom>
              <a:solidFill>
                <a:schemeClr val="bg2"/>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3105" name="Freeform 22"/>
              <p:cNvSpPr>
                <a:spLocks/>
              </p:cNvSpPr>
              <p:nvPr/>
            </p:nvSpPr>
            <p:spPr bwMode="ltGray">
              <a:xfrm>
                <a:off x="2682" y="3997"/>
                <a:ext cx="95" cy="329"/>
              </a:xfrm>
              <a:custGeom>
                <a:avLst/>
                <a:gdLst>
                  <a:gd name="T0" fmla="*/ 94 w 95"/>
                  <a:gd name="T1" fmla="*/ 328 h 329"/>
                  <a:gd name="T2" fmla="*/ 94 w 95"/>
                  <a:gd name="T3" fmla="*/ 115 h 329"/>
                  <a:gd name="T4" fmla="*/ 0 w 95"/>
                  <a:gd name="T5" fmla="*/ 0 h 329"/>
                  <a:gd name="T6" fmla="*/ 0 w 95"/>
                  <a:gd name="T7" fmla="*/ 328 h 329"/>
                  <a:gd name="T8" fmla="*/ 94 w 95"/>
                  <a:gd name="T9" fmla="*/ 328 h 329"/>
                  <a:gd name="T10" fmla="*/ 0 60000 65536"/>
                  <a:gd name="T11" fmla="*/ 0 60000 65536"/>
                  <a:gd name="T12" fmla="*/ 0 60000 65536"/>
                  <a:gd name="T13" fmla="*/ 0 60000 65536"/>
                  <a:gd name="T14" fmla="*/ 0 60000 65536"/>
                  <a:gd name="T15" fmla="*/ 0 w 95"/>
                  <a:gd name="T16" fmla="*/ 0 h 329"/>
                  <a:gd name="T17" fmla="*/ 95 w 95"/>
                  <a:gd name="T18" fmla="*/ 329 h 329"/>
                </a:gdLst>
                <a:ahLst/>
                <a:cxnLst>
                  <a:cxn ang="T10">
                    <a:pos x="T0" y="T1"/>
                  </a:cxn>
                  <a:cxn ang="T11">
                    <a:pos x="T2" y="T3"/>
                  </a:cxn>
                  <a:cxn ang="T12">
                    <a:pos x="T4" y="T5"/>
                  </a:cxn>
                  <a:cxn ang="T13">
                    <a:pos x="T6" y="T7"/>
                  </a:cxn>
                  <a:cxn ang="T14">
                    <a:pos x="T8" y="T9"/>
                  </a:cxn>
                </a:cxnLst>
                <a:rect l="T15" t="T16" r="T17" b="T18"/>
                <a:pathLst>
                  <a:path w="95" h="329">
                    <a:moveTo>
                      <a:pt x="94" y="328"/>
                    </a:moveTo>
                    <a:lnTo>
                      <a:pt x="94" y="115"/>
                    </a:lnTo>
                    <a:lnTo>
                      <a:pt x="0" y="0"/>
                    </a:lnTo>
                    <a:lnTo>
                      <a:pt x="0" y="328"/>
                    </a:lnTo>
                    <a:lnTo>
                      <a:pt x="94" y="328"/>
                    </a:lnTo>
                  </a:path>
                </a:pathLst>
              </a:custGeom>
              <a:solidFill>
                <a:schemeClr val="hlink"/>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3106" name="Freeform 23"/>
              <p:cNvSpPr>
                <a:spLocks/>
              </p:cNvSpPr>
              <p:nvPr/>
            </p:nvSpPr>
            <p:spPr bwMode="ltGray">
              <a:xfrm>
                <a:off x="2587" y="3997"/>
                <a:ext cx="96" cy="329"/>
              </a:xfrm>
              <a:custGeom>
                <a:avLst/>
                <a:gdLst>
                  <a:gd name="T0" fmla="*/ 0 w 96"/>
                  <a:gd name="T1" fmla="*/ 328 h 329"/>
                  <a:gd name="T2" fmla="*/ 0 w 96"/>
                  <a:gd name="T3" fmla="*/ 115 h 329"/>
                  <a:gd name="T4" fmla="*/ 95 w 96"/>
                  <a:gd name="T5" fmla="*/ 0 h 329"/>
                  <a:gd name="T6" fmla="*/ 95 w 96"/>
                  <a:gd name="T7" fmla="*/ 328 h 329"/>
                  <a:gd name="T8" fmla="*/ 0 w 96"/>
                  <a:gd name="T9" fmla="*/ 328 h 329"/>
                  <a:gd name="T10" fmla="*/ 0 60000 65536"/>
                  <a:gd name="T11" fmla="*/ 0 60000 65536"/>
                  <a:gd name="T12" fmla="*/ 0 60000 65536"/>
                  <a:gd name="T13" fmla="*/ 0 60000 65536"/>
                  <a:gd name="T14" fmla="*/ 0 60000 65536"/>
                  <a:gd name="T15" fmla="*/ 0 w 96"/>
                  <a:gd name="T16" fmla="*/ 0 h 329"/>
                  <a:gd name="T17" fmla="*/ 96 w 96"/>
                  <a:gd name="T18" fmla="*/ 329 h 329"/>
                </a:gdLst>
                <a:ahLst/>
                <a:cxnLst>
                  <a:cxn ang="T10">
                    <a:pos x="T0" y="T1"/>
                  </a:cxn>
                  <a:cxn ang="T11">
                    <a:pos x="T2" y="T3"/>
                  </a:cxn>
                  <a:cxn ang="T12">
                    <a:pos x="T4" y="T5"/>
                  </a:cxn>
                  <a:cxn ang="T13">
                    <a:pos x="T6" y="T7"/>
                  </a:cxn>
                  <a:cxn ang="T14">
                    <a:pos x="T8" y="T9"/>
                  </a:cxn>
                </a:cxnLst>
                <a:rect l="T15" t="T16" r="T17" b="T18"/>
                <a:pathLst>
                  <a:path w="96" h="329">
                    <a:moveTo>
                      <a:pt x="0" y="328"/>
                    </a:moveTo>
                    <a:lnTo>
                      <a:pt x="0" y="115"/>
                    </a:lnTo>
                    <a:lnTo>
                      <a:pt x="95" y="0"/>
                    </a:lnTo>
                    <a:lnTo>
                      <a:pt x="95" y="328"/>
                    </a:lnTo>
                    <a:lnTo>
                      <a:pt x="0" y="328"/>
                    </a:lnTo>
                  </a:path>
                </a:pathLst>
              </a:custGeom>
              <a:solidFill>
                <a:schemeClr val="bg2"/>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grpSp>
        <p:grpSp>
          <p:nvGrpSpPr>
            <p:cNvPr id="3087" name="Group 24"/>
            <p:cNvGrpSpPr>
              <a:grpSpLocks/>
            </p:cNvGrpSpPr>
            <p:nvPr/>
          </p:nvGrpSpPr>
          <p:grpSpPr bwMode="auto">
            <a:xfrm>
              <a:off x="0" y="1835"/>
              <a:ext cx="313" cy="667"/>
              <a:chOff x="0" y="1835"/>
              <a:chExt cx="313" cy="667"/>
            </a:xfrm>
          </p:grpSpPr>
          <p:sp>
            <p:nvSpPr>
              <p:cNvPr id="3095" name="Freeform 25"/>
              <p:cNvSpPr>
                <a:spLocks/>
              </p:cNvSpPr>
              <p:nvPr/>
            </p:nvSpPr>
            <p:spPr bwMode="ltGray">
              <a:xfrm>
                <a:off x="0" y="2390"/>
                <a:ext cx="313" cy="112"/>
              </a:xfrm>
              <a:custGeom>
                <a:avLst/>
                <a:gdLst>
                  <a:gd name="T0" fmla="*/ 0 w 313"/>
                  <a:gd name="T1" fmla="*/ 111 h 112"/>
                  <a:gd name="T2" fmla="*/ 202 w 313"/>
                  <a:gd name="T3" fmla="*/ 111 h 112"/>
                  <a:gd name="T4" fmla="*/ 312 w 313"/>
                  <a:gd name="T5" fmla="*/ 0 h 112"/>
                  <a:gd name="T6" fmla="*/ 0 w 313"/>
                  <a:gd name="T7" fmla="*/ 0 h 112"/>
                  <a:gd name="T8" fmla="*/ 0 w 313"/>
                  <a:gd name="T9" fmla="*/ 111 h 112"/>
                  <a:gd name="T10" fmla="*/ 0 60000 65536"/>
                  <a:gd name="T11" fmla="*/ 0 60000 65536"/>
                  <a:gd name="T12" fmla="*/ 0 60000 65536"/>
                  <a:gd name="T13" fmla="*/ 0 60000 65536"/>
                  <a:gd name="T14" fmla="*/ 0 60000 65536"/>
                  <a:gd name="T15" fmla="*/ 0 w 313"/>
                  <a:gd name="T16" fmla="*/ 0 h 112"/>
                  <a:gd name="T17" fmla="*/ 313 w 313"/>
                  <a:gd name="T18" fmla="*/ 112 h 112"/>
                </a:gdLst>
                <a:ahLst/>
                <a:cxnLst>
                  <a:cxn ang="T10">
                    <a:pos x="T0" y="T1"/>
                  </a:cxn>
                  <a:cxn ang="T11">
                    <a:pos x="T2" y="T3"/>
                  </a:cxn>
                  <a:cxn ang="T12">
                    <a:pos x="T4" y="T5"/>
                  </a:cxn>
                  <a:cxn ang="T13">
                    <a:pos x="T6" y="T7"/>
                  </a:cxn>
                  <a:cxn ang="T14">
                    <a:pos x="T8" y="T9"/>
                  </a:cxn>
                </a:cxnLst>
                <a:rect l="T15" t="T16" r="T17" b="T18"/>
                <a:pathLst>
                  <a:path w="313" h="112">
                    <a:moveTo>
                      <a:pt x="0" y="111"/>
                    </a:moveTo>
                    <a:lnTo>
                      <a:pt x="202" y="111"/>
                    </a:lnTo>
                    <a:lnTo>
                      <a:pt x="312" y="0"/>
                    </a:lnTo>
                    <a:lnTo>
                      <a:pt x="0" y="0"/>
                    </a:lnTo>
                    <a:lnTo>
                      <a:pt x="0" y="111"/>
                    </a:lnTo>
                  </a:path>
                </a:pathLst>
              </a:custGeom>
              <a:solidFill>
                <a:schemeClr val="hlink"/>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3096" name="Freeform 26"/>
              <p:cNvSpPr>
                <a:spLocks/>
              </p:cNvSpPr>
              <p:nvPr/>
            </p:nvSpPr>
            <p:spPr bwMode="ltGray">
              <a:xfrm>
                <a:off x="0" y="2279"/>
                <a:ext cx="313" cy="112"/>
              </a:xfrm>
              <a:custGeom>
                <a:avLst/>
                <a:gdLst>
                  <a:gd name="T0" fmla="*/ 0 w 313"/>
                  <a:gd name="T1" fmla="*/ 0 h 112"/>
                  <a:gd name="T2" fmla="*/ 202 w 313"/>
                  <a:gd name="T3" fmla="*/ 0 h 112"/>
                  <a:gd name="T4" fmla="*/ 312 w 313"/>
                  <a:gd name="T5" fmla="*/ 111 h 112"/>
                  <a:gd name="T6" fmla="*/ 0 w 313"/>
                  <a:gd name="T7" fmla="*/ 111 h 112"/>
                  <a:gd name="T8" fmla="*/ 0 w 313"/>
                  <a:gd name="T9" fmla="*/ 0 h 112"/>
                  <a:gd name="T10" fmla="*/ 0 60000 65536"/>
                  <a:gd name="T11" fmla="*/ 0 60000 65536"/>
                  <a:gd name="T12" fmla="*/ 0 60000 65536"/>
                  <a:gd name="T13" fmla="*/ 0 60000 65536"/>
                  <a:gd name="T14" fmla="*/ 0 60000 65536"/>
                  <a:gd name="T15" fmla="*/ 0 w 313"/>
                  <a:gd name="T16" fmla="*/ 0 h 112"/>
                  <a:gd name="T17" fmla="*/ 313 w 313"/>
                  <a:gd name="T18" fmla="*/ 112 h 112"/>
                </a:gdLst>
                <a:ahLst/>
                <a:cxnLst>
                  <a:cxn ang="T10">
                    <a:pos x="T0" y="T1"/>
                  </a:cxn>
                  <a:cxn ang="T11">
                    <a:pos x="T2" y="T3"/>
                  </a:cxn>
                  <a:cxn ang="T12">
                    <a:pos x="T4" y="T5"/>
                  </a:cxn>
                  <a:cxn ang="T13">
                    <a:pos x="T6" y="T7"/>
                  </a:cxn>
                  <a:cxn ang="T14">
                    <a:pos x="T8" y="T9"/>
                  </a:cxn>
                </a:cxnLst>
                <a:rect l="T15" t="T16" r="T17" b="T18"/>
                <a:pathLst>
                  <a:path w="313" h="112">
                    <a:moveTo>
                      <a:pt x="0" y="0"/>
                    </a:moveTo>
                    <a:lnTo>
                      <a:pt x="202" y="0"/>
                    </a:lnTo>
                    <a:lnTo>
                      <a:pt x="312" y="111"/>
                    </a:lnTo>
                    <a:lnTo>
                      <a:pt x="0" y="111"/>
                    </a:lnTo>
                    <a:lnTo>
                      <a:pt x="0" y="0"/>
                    </a:lnTo>
                  </a:path>
                </a:pathLst>
              </a:custGeom>
              <a:solidFill>
                <a:schemeClr val="bg2"/>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3097" name="Freeform 27"/>
              <p:cNvSpPr>
                <a:spLocks/>
              </p:cNvSpPr>
              <p:nvPr/>
            </p:nvSpPr>
            <p:spPr bwMode="ltGray">
              <a:xfrm>
                <a:off x="0" y="2168"/>
                <a:ext cx="313" cy="112"/>
              </a:xfrm>
              <a:custGeom>
                <a:avLst/>
                <a:gdLst>
                  <a:gd name="T0" fmla="*/ 0 w 313"/>
                  <a:gd name="T1" fmla="*/ 111 h 112"/>
                  <a:gd name="T2" fmla="*/ 202 w 313"/>
                  <a:gd name="T3" fmla="*/ 111 h 112"/>
                  <a:gd name="T4" fmla="*/ 312 w 313"/>
                  <a:gd name="T5" fmla="*/ 0 h 112"/>
                  <a:gd name="T6" fmla="*/ 0 w 313"/>
                  <a:gd name="T7" fmla="*/ 0 h 112"/>
                  <a:gd name="T8" fmla="*/ 0 w 313"/>
                  <a:gd name="T9" fmla="*/ 111 h 112"/>
                  <a:gd name="T10" fmla="*/ 0 60000 65536"/>
                  <a:gd name="T11" fmla="*/ 0 60000 65536"/>
                  <a:gd name="T12" fmla="*/ 0 60000 65536"/>
                  <a:gd name="T13" fmla="*/ 0 60000 65536"/>
                  <a:gd name="T14" fmla="*/ 0 60000 65536"/>
                  <a:gd name="T15" fmla="*/ 0 w 313"/>
                  <a:gd name="T16" fmla="*/ 0 h 112"/>
                  <a:gd name="T17" fmla="*/ 313 w 313"/>
                  <a:gd name="T18" fmla="*/ 112 h 112"/>
                </a:gdLst>
                <a:ahLst/>
                <a:cxnLst>
                  <a:cxn ang="T10">
                    <a:pos x="T0" y="T1"/>
                  </a:cxn>
                  <a:cxn ang="T11">
                    <a:pos x="T2" y="T3"/>
                  </a:cxn>
                  <a:cxn ang="T12">
                    <a:pos x="T4" y="T5"/>
                  </a:cxn>
                  <a:cxn ang="T13">
                    <a:pos x="T6" y="T7"/>
                  </a:cxn>
                  <a:cxn ang="T14">
                    <a:pos x="T8" y="T9"/>
                  </a:cxn>
                </a:cxnLst>
                <a:rect l="T15" t="T16" r="T17" b="T18"/>
                <a:pathLst>
                  <a:path w="313" h="112">
                    <a:moveTo>
                      <a:pt x="0" y="111"/>
                    </a:moveTo>
                    <a:lnTo>
                      <a:pt x="202" y="111"/>
                    </a:lnTo>
                    <a:lnTo>
                      <a:pt x="312" y="0"/>
                    </a:lnTo>
                    <a:lnTo>
                      <a:pt x="0" y="0"/>
                    </a:lnTo>
                    <a:lnTo>
                      <a:pt x="0" y="111"/>
                    </a:lnTo>
                  </a:path>
                </a:pathLst>
              </a:custGeom>
              <a:solidFill>
                <a:schemeClr val="hlink"/>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3098" name="Freeform 28"/>
              <p:cNvSpPr>
                <a:spLocks/>
              </p:cNvSpPr>
              <p:nvPr/>
            </p:nvSpPr>
            <p:spPr bwMode="ltGray">
              <a:xfrm>
                <a:off x="0" y="2057"/>
                <a:ext cx="313" cy="112"/>
              </a:xfrm>
              <a:custGeom>
                <a:avLst/>
                <a:gdLst>
                  <a:gd name="T0" fmla="*/ 0 w 313"/>
                  <a:gd name="T1" fmla="*/ 0 h 112"/>
                  <a:gd name="T2" fmla="*/ 202 w 313"/>
                  <a:gd name="T3" fmla="*/ 0 h 112"/>
                  <a:gd name="T4" fmla="*/ 312 w 313"/>
                  <a:gd name="T5" fmla="*/ 111 h 112"/>
                  <a:gd name="T6" fmla="*/ 0 w 313"/>
                  <a:gd name="T7" fmla="*/ 111 h 112"/>
                  <a:gd name="T8" fmla="*/ 0 w 313"/>
                  <a:gd name="T9" fmla="*/ 0 h 112"/>
                  <a:gd name="T10" fmla="*/ 0 60000 65536"/>
                  <a:gd name="T11" fmla="*/ 0 60000 65536"/>
                  <a:gd name="T12" fmla="*/ 0 60000 65536"/>
                  <a:gd name="T13" fmla="*/ 0 60000 65536"/>
                  <a:gd name="T14" fmla="*/ 0 60000 65536"/>
                  <a:gd name="T15" fmla="*/ 0 w 313"/>
                  <a:gd name="T16" fmla="*/ 0 h 112"/>
                  <a:gd name="T17" fmla="*/ 313 w 313"/>
                  <a:gd name="T18" fmla="*/ 112 h 112"/>
                </a:gdLst>
                <a:ahLst/>
                <a:cxnLst>
                  <a:cxn ang="T10">
                    <a:pos x="T0" y="T1"/>
                  </a:cxn>
                  <a:cxn ang="T11">
                    <a:pos x="T2" y="T3"/>
                  </a:cxn>
                  <a:cxn ang="T12">
                    <a:pos x="T4" y="T5"/>
                  </a:cxn>
                  <a:cxn ang="T13">
                    <a:pos x="T6" y="T7"/>
                  </a:cxn>
                  <a:cxn ang="T14">
                    <a:pos x="T8" y="T9"/>
                  </a:cxn>
                </a:cxnLst>
                <a:rect l="T15" t="T16" r="T17" b="T18"/>
                <a:pathLst>
                  <a:path w="313" h="112">
                    <a:moveTo>
                      <a:pt x="0" y="0"/>
                    </a:moveTo>
                    <a:lnTo>
                      <a:pt x="202" y="0"/>
                    </a:lnTo>
                    <a:lnTo>
                      <a:pt x="312" y="111"/>
                    </a:lnTo>
                    <a:lnTo>
                      <a:pt x="0" y="111"/>
                    </a:lnTo>
                    <a:lnTo>
                      <a:pt x="0" y="0"/>
                    </a:lnTo>
                  </a:path>
                </a:pathLst>
              </a:custGeom>
              <a:solidFill>
                <a:schemeClr val="bg2"/>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3099" name="Freeform 29"/>
              <p:cNvSpPr>
                <a:spLocks/>
              </p:cNvSpPr>
              <p:nvPr/>
            </p:nvSpPr>
            <p:spPr bwMode="ltGray">
              <a:xfrm>
                <a:off x="0" y="1946"/>
                <a:ext cx="313" cy="112"/>
              </a:xfrm>
              <a:custGeom>
                <a:avLst/>
                <a:gdLst>
                  <a:gd name="T0" fmla="*/ 0 w 313"/>
                  <a:gd name="T1" fmla="*/ 111 h 112"/>
                  <a:gd name="T2" fmla="*/ 202 w 313"/>
                  <a:gd name="T3" fmla="*/ 111 h 112"/>
                  <a:gd name="T4" fmla="*/ 312 w 313"/>
                  <a:gd name="T5" fmla="*/ 0 h 112"/>
                  <a:gd name="T6" fmla="*/ 0 w 313"/>
                  <a:gd name="T7" fmla="*/ 0 h 112"/>
                  <a:gd name="T8" fmla="*/ 0 w 313"/>
                  <a:gd name="T9" fmla="*/ 111 h 112"/>
                  <a:gd name="T10" fmla="*/ 0 60000 65536"/>
                  <a:gd name="T11" fmla="*/ 0 60000 65536"/>
                  <a:gd name="T12" fmla="*/ 0 60000 65536"/>
                  <a:gd name="T13" fmla="*/ 0 60000 65536"/>
                  <a:gd name="T14" fmla="*/ 0 60000 65536"/>
                  <a:gd name="T15" fmla="*/ 0 w 313"/>
                  <a:gd name="T16" fmla="*/ 0 h 112"/>
                  <a:gd name="T17" fmla="*/ 313 w 313"/>
                  <a:gd name="T18" fmla="*/ 112 h 112"/>
                </a:gdLst>
                <a:ahLst/>
                <a:cxnLst>
                  <a:cxn ang="T10">
                    <a:pos x="T0" y="T1"/>
                  </a:cxn>
                  <a:cxn ang="T11">
                    <a:pos x="T2" y="T3"/>
                  </a:cxn>
                  <a:cxn ang="T12">
                    <a:pos x="T4" y="T5"/>
                  </a:cxn>
                  <a:cxn ang="T13">
                    <a:pos x="T6" y="T7"/>
                  </a:cxn>
                  <a:cxn ang="T14">
                    <a:pos x="T8" y="T9"/>
                  </a:cxn>
                </a:cxnLst>
                <a:rect l="T15" t="T16" r="T17" b="T18"/>
                <a:pathLst>
                  <a:path w="313" h="112">
                    <a:moveTo>
                      <a:pt x="0" y="111"/>
                    </a:moveTo>
                    <a:lnTo>
                      <a:pt x="202" y="111"/>
                    </a:lnTo>
                    <a:lnTo>
                      <a:pt x="312" y="0"/>
                    </a:lnTo>
                    <a:lnTo>
                      <a:pt x="0" y="0"/>
                    </a:lnTo>
                    <a:lnTo>
                      <a:pt x="0" y="111"/>
                    </a:lnTo>
                  </a:path>
                </a:pathLst>
              </a:custGeom>
              <a:solidFill>
                <a:schemeClr val="hlink"/>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3100" name="Freeform 30"/>
              <p:cNvSpPr>
                <a:spLocks/>
              </p:cNvSpPr>
              <p:nvPr/>
            </p:nvSpPr>
            <p:spPr bwMode="ltGray">
              <a:xfrm>
                <a:off x="0" y="1835"/>
                <a:ext cx="313" cy="112"/>
              </a:xfrm>
              <a:custGeom>
                <a:avLst/>
                <a:gdLst>
                  <a:gd name="T0" fmla="*/ 0 w 313"/>
                  <a:gd name="T1" fmla="*/ 0 h 112"/>
                  <a:gd name="T2" fmla="*/ 202 w 313"/>
                  <a:gd name="T3" fmla="*/ 0 h 112"/>
                  <a:gd name="T4" fmla="*/ 312 w 313"/>
                  <a:gd name="T5" fmla="*/ 111 h 112"/>
                  <a:gd name="T6" fmla="*/ 0 w 313"/>
                  <a:gd name="T7" fmla="*/ 111 h 112"/>
                  <a:gd name="T8" fmla="*/ 0 w 313"/>
                  <a:gd name="T9" fmla="*/ 0 h 112"/>
                  <a:gd name="T10" fmla="*/ 0 60000 65536"/>
                  <a:gd name="T11" fmla="*/ 0 60000 65536"/>
                  <a:gd name="T12" fmla="*/ 0 60000 65536"/>
                  <a:gd name="T13" fmla="*/ 0 60000 65536"/>
                  <a:gd name="T14" fmla="*/ 0 60000 65536"/>
                  <a:gd name="T15" fmla="*/ 0 w 313"/>
                  <a:gd name="T16" fmla="*/ 0 h 112"/>
                  <a:gd name="T17" fmla="*/ 313 w 313"/>
                  <a:gd name="T18" fmla="*/ 112 h 112"/>
                </a:gdLst>
                <a:ahLst/>
                <a:cxnLst>
                  <a:cxn ang="T10">
                    <a:pos x="T0" y="T1"/>
                  </a:cxn>
                  <a:cxn ang="T11">
                    <a:pos x="T2" y="T3"/>
                  </a:cxn>
                  <a:cxn ang="T12">
                    <a:pos x="T4" y="T5"/>
                  </a:cxn>
                  <a:cxn ang="T13">
                    <a:pos x="T6" y="T7"/>
                  </a:cxn>
                  <a:cxn ang="T14">
                    <a:pos x="T8" y="T9"/>
                  </a:cxn>
                </a:cxnLst>
                <a:rect l="T15" t="T16" r="T17" b="T18"/>
                <a:pathLst>
                  <a:path w="313" h="112">
                    <a:moveTo>
                      <a:pt x="0" y="0"/>
                    </a:moveTo>
                    <a:lnTo>
                      <a:pt x="202" y="0"/>
                    </a:lnTo>
                    <a:lnTo>
                      <a:pt x="312" y="111"/>
                    </a:lnTo>
                    <a:lnTo>
                      <a:pt x="0" y="111"/>
                    </a:lnTo>
                    <a:lnTo>
                      <a:pt x="0" y="0"/>
                    </a:lnTo>
                  </a:path>
                </a:pathLst>
              </a:custGeom>
              <a:solidFill>
                <a:schemeClr val="bg2"/>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grpSp>
        <p:grpSp>
          <p:nvGrpSpPr>
            <p:cNvPr id="3088" name="Group 31"/>
            <p:cNvGrpSpPr>
              <a:grpSpLocks/>
            </p:cNvGrpSpPr>
            <p:nvPr/>
          </p:nvGrpSpPr>
          <p:grpSpPr bwMode="auto">
            <a:xfrm>
              <a:off x="5455" y="1844"/>
              <a:ext cx="318" cy="637"/>
              <a:chOff x="5455" y="1844"/>
              <a:chExt cx="318" cy="637"/>
            </a:xfrm>
          </p:grpSpPr>
          <p:sp>
            <p:nvSpPr>
              <p:cNvPr id="3089" name="Freeform 32"/>
              <p:cNvSpPr>
                <a:spLocks/>
              </p:cNvSpPr>
              <p:nvPr/>
            </p:nvSpPr>
            <p:spPr bwMode="ltGray">
              <a:xfrm>
                <a:off x="5455" y="2374"/>
                <a:ext cx="318" cy="107"/>
              </a:xfrm>
              <a:custGeom>
                <a:avLst/>
                <a:gdLst>
                  <a:gd name="T0" fmla="*/ 317 w 318"/>
                  <a:gd name="T1" fmla="*/ 106 h 107"/>
                  <a:gd name="T2" fmla="*/ 111 w 318"/>
                  <a:gd name="T3" fmla="*/ 106 h 107"/>
                  <a:gd name="T4" fmla="*/ 0 w 318"/>
                  <a:gd name="T5" fmla="*/ 0 h 107"/>
                  <a:gd name="T6" fmla="*/ 317 w 318"/>
                  <a:gd name="T7" fmla="*/ 0 h 107"/>
                  <a:gd name="T8" fmla="*/ 317 w 318"/>
                  <a:gd name="T9" fmla="*/ 106 h 107"/>
                  <a:gd name="T10" fmla="*/ 0 60000 65536"/>
                  <a:gd name="T11" fmla="*/ 0 60000 65536"/>
                  <a:gd name="T12" fmla="*/ 0 60000 65536"/>
                  <a:gd name="T13" fmla="*/ 0 60000 65536"/>
                  <a:gd name="T14" fmla="*/ 0 60000 65536"/>
                  <a:gd name="T15" fmla="*/ 0 w 318"/>
                  <a:gd name="T16" fmla="*/ 0 h 107"/>
                  <a:gd name="T17" fmla="*/ 318 w 318"/>
                  <a:gd name="T18" fmla="*/ 107 h 107"/>
                </a:gdLst>
                <a:ahLst/>
                <a:cxnLst>
                  <a:cxn ang="T10">
                    <a:pos x="T0" y="T1"/>
                  </a:cxn>
                  <a:cxn ang="T11">
                    <a:pos x="T2" y="T3"/>
                  </a:cxn>
                  <a:cxn ang="T12">
                    <a:pos x="T4" y="T5"/>
                  </a:cxn>
                  <a:cxn ang="T13">
                    <a:pos x="T6" y="T7"/>
                  </a:cxn>
                  <a:cxn ang="T14">
                    <a:pos x="T8" y="T9"/>
                  </a:cxn>
                </a:cxnLst>
                <a:rect l="T15" t="T16" r="T17" b="T18"/>
                <a:pathLst>
                  <a:path w="318" h="107">
                    <a:moveTo>
                      <a:pt x="317" y="106"/>
                    </a:moveTo>
                    <a:lnTo>
                      <a:pt x="111" y="106"/>
                    </a:lnTo>
                    <a:lnTo>
                      <a:pt x="0" y="0"/>
                    </a:lnTo>
                    <a:lnTo>
                      <a:pt x="317" y="0"/>
                    </a:lnTo>
                    <a:lnTo>
                      <a:pt x="317" y="106"/>
                    </a:lnTo>
                  </a:path>
                </a:pathLst>
              </a:custGeom>
              <a:solidFill>
                <a:schemeClr val="hlink"/>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3090" name="Freeform 33"/>
              <p:cNvSpPr>
                <a:spLocks/>
              </p:cNvSpPr>
              <p:nvPr/>
            </p:nvSpPr>
            <p:spPr bwMode="ltGray">
              <a:xfrm>
                <a:off x="5455" y="2268"/>
                <a:ext cx="318" cy="107"/>
              </a:xfrm>
              <a:custGeom>
                <a:avLst/>
                <a:gdLst>
                  <a:gd name="T0" fmla="*/ 317 w 318"/>
                  <a:gd name="T1" fmla="*/ 0 h 107"/>
                  <a:gd name="T2" fmla="*/ 111 w 318"/>
                  <a:gd name="T3" fmla="*/ 0 h 107"/>
                  <a:gd name="T4" fmla="*/ 0 w 318"/>
                  <a:gd name="T5" fmla="*/ 106 h 107"/>
                  <a:gd name="T6" fmla="*/ 317 w 318"/>
                  <a:gd name="T7" fmla="*/ 106 h 107"/>
                  <a:gd name="T8" fmla="*/ 317 w 318"/>
                  <a:gd name="T9" fmla="*/ 0 h 107"/>
                  <a:gd name="T10" fmla="*/ 0 60000 65536"/>
                  <a:gd name="T11" fmla="*/ 0 60000 65536"/>
                  <a:gd name="T12" fmla="*/ 0 60000 65536"/>
                  <a:gd name="T13" fmla="*/ 0 60000 65536"/>
                  <a:gd name="T14" fmla="*/ 0 60000 65536"/>
                  <a:gd name="T15" fmla="*/ 0 w 318"/>
                  <a:gd name="T16" fmla="*/ 0 h 107"/>
                  <a:gd name="T17" fmla="*/ 318 w 318"/>
                  <a:gd name="T18" fmla="*/ 107 h 107"/>
                </a:gdLst>
                <a:ahLst/>
                <a:cxnLst>
                  <a:cxn ang="T10">
                    <a:pos x="T0" y="T1"/>
                  </a:cxn>
                  <a:cxn ang="T11">
                    <a:pos x="T2" y="T3"/>
                  </a:cxn>
                  <a:cxn ang="T12">
                    <a:pos x="T4" y="T5"/>
                  </a:cxn>
                  <a:cxn ang="T13">
                    <a:pos x="T6" y="T7"/>
                  </a:cxn>
                  <a:cxn ang="T14">
                    <a:pos x="T8" y="T9"/>
                  </a:cxn>
                </a:cxnLst>
                <a:rect l="T15" t="T16" r="T17" b="T18"/>
                <a:pathLst>
                  <a:path w="318" h="107">
                    <a:moveTo>
                      <a:pt x="317" y="0"/>
                    </a:moveTo>
                    <a:lnTo>
                      <a:pt x="111" y="0"/>
                    </a:lnTo>
                    <a:lnTo>
                      <a:pt x="0" y="106"/>
                    </a:lnTo>
                    <a:lnTo>
                      <a:pt x="317" y="106"/>
                    </a:lnTo>
                    <a:lnTo>
                      <a:pt x="317" y="0"/>
                    </a:lnTo>
                  </a:path>
                </a:pathLst>
              </a:custGeom>
              <a:solidFill>
                <a:schemeClr val="bg2"/>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3091" name="Freeform 34"/>
              <p:cNvSpPr>
                <a:spLocks/>
              </p:cNvSpPr>
              <p:nvPr/>
            </p:nvSpPr>
            <p:spPr bwMode="ltGray">
              <a:xfrm>
                <a:off x="5455" y="2162"/>
                <a:ext cx="318" cy="107"/>
              </a:xfrm>
              <a:custGeom>
                <a:avLst/>
                <a:gdLst>
                  <a:gd name="T0" fmla="*/ 317 w 318"/>
                  <a:gd name="T1" fmla="*/ 106 h 107"/>
                  <a:gd name="T2" fmla="*/ 111 w 318"/>
                  <a:gd name="T3" fmla="*/ 106 h 107"/>
                  <a:gd name="T4" fmla="*/ 0 w 318"/>
                  <a:gd name="T5" fmla="*/ 0 h 107"/>
                  <a:gd name="T6" fmla="*/ 317 w 318"/>
                  <a:gd name="T7" fmla="*/ 0 h 107"/>
                  <a:gd name="T8" fmla="*/ 317 w 318"/>
                  <a:gd name="T9" fmla="*/ 106 h 107"/>
                  <a:gd name="T10" fmla="*/ 0 60000 65536"/>
                  <a:gd name="T11" fmla="*/ 0 60000 65536"/>
                  <a:gd name="T12" fmla="*/ 0 60000 65536"/>
                  <a:gd name="T13" fmla="*/ 0 60000 65536"/>
                  <a:gd name="T14" fmla="*/ 0 60000 65536"/>
                  <a:gd name="T15" fmla="*/ 0 w 318"/>
                  <a:gd name="T16" fmla="*/ 0 h 107"/>
                  <a:gd name="T17" fmla="*/ 318 w 318"/>
                  <a:gd name="T18" fmla="*/ 107 h 107"/>
                </a:gdLst>
                <a:ahLst/>
                <a:cxnLst>
                  <a:cxn ang="T10">
                    <a:pos x="T0" y="T1"/>
                  </a:cxn>
                  <a:cxn ang="T11">
                    <a:pos x="T2" y="T3"/>
                  </a:cxn>
                  <a:cxn ang="T12">
                    <a:pos x="T4" y="T5"/>
                  </a:cxn>
                  <a:cxn ang="T13">
                    <a:pos x="T6" y="T7"/>
                  </a:cxn>
                  <a:cxn ang="T14">
                    <a:pos x="T8" y="T9"/>
                  </a:cxn>
                </a:cxnLst>
                <a:rect l="T15" t="T16" r="T17" b="T18"/>
                <a:pathLst>
                  <a:path w="318" h="107">
                    <a:moveTo>
                      <a:pt x="317" y="106"/>
                    </a:moveTo>
                    <a:lnTo>
                      <a:pt x="111" y="106"/>
                    </a:lnTo>
                    <a:lnTo>
                      <a:pt x="0" y="0"/>
                    </a:lnTo>
                    <a:lnTo>
                      <a:pt x="317" y="0"/>
                    </a:lnTo>
                    <a:lnTo>
                      <a:pt x="317" y="106"/>
                    </a:lnTo>
                  </a:path>
                </a:pathLst>
              </a:custGeom>
              <a:solidFill>
                <a:schemeClr val="hlink"/>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3092" name="Freeform 35"/>
              <p:cNvSpPr>
                <a:spLocks/>
              </p:cNvSpPr>
              <p:nvPr/>
            </p:nvSpPr>
            <p:spPr bwMode="ltGray">
              <a:xfrm>
                <a:off x="5455" y="2056"/>
                <a:ext cx="318" cy="107"/>
              </a:xfrm>
              <a:custGeom>
                <a:avLst/>
                <a:gdLst>
                  <a:gd name="T0" fmla="*/ 317 w 318"/>
                  <a:gd name="T1" fmla="*/ 0 h 107"/>
                  <a:gd name="T2" fmla="*/ 111 w 318"/>
                  <a:gd name="T3" fmla="*/ 0 h 107"/>
                  <a:gd name="T4" fmla="*/ 0 w 318"/>
                  <a:gd name="T5" fmla="*/ 106 h 107"/>
                  <a:gd name="T6" fmla="*/ 317 w 318"/>
                  <a:gd name="T7" fmla="*/ 106 h 107"/>
                  <a:gd name="T8" fmla="*/ 317 w 318"/>
                  <a:gd name="T9" fmla="*/ 0 h 107"/>
                  <a:gd name="T10" fmla="*/ 0 60000 65536"/>
                  <a:gd name="T11" fmla="*/ 0 60000 65536"/>
                  <a:gd name="T12" fmla="*/ 0 60000 65536"/>
                  <a:gd name="T13" fmla="*/ 0 60000 65536"/>
                  <a:gd name="T14" fmla="*/ 0 60000 65536"/>
                  <a:gd name="T15" fmla="*/ 0 w 318"/>
                  <a:gd name="T16" fmla="*/ 0 h 107"/>
                  <a:gd name="T17" fmla="*/ 318 w 318"/>
                  <a:gd name="T18" fmla="*/ 107 h 107"/>
                </a:gdLst>
                <a:ahLst/>
                <a:cxnLst>
                  <a:cxn ang="T10">
                    <a:pos x="T0" y="T1"/>
                  </a:cxn>
                  <a:cxn ang="T11">
                    <a:pos x="T2" y="T3"/>
                  </a:cxn>
                  <a:cxn ang="T12">
                    <a:pos x="T4" y="T5"/>
                  </a:cxn>
                  <a:cxn ang="T13">
                    <a:pos x="T6" y="T7"/>
                  </a:cxn>
                  <a:cxn ang="T14">
                    <a:pos x="T8" y="T9"/>
                  </a:cxn>
                </a:cxnLst>
                <a:rect l="T15" t="T16" r="T17" b="T18"/>
                <a:pathLst>
                  <a:path w="318" h="107">
                    <a:moveTo>
                      <a:pt x="317" y="0"/>
                    </a:moveTo>
                    <a:lnTo>
                      <a:pt x="111" y="0"/>
                    </a:lnTo>
                    <a:lnTo>
                      <a:pt x="0" y="106"/>
                    </a:lnTo>
                    <a:lnTo>
                      <a:pt x="317" y="106"/>
                    </a:lnTo>
                    <a:lnTo>
                      <a:pt x="317" y="0"/>
                    </a:lnTo>
                  </a:path>
                </a:pathLst>
              </a:custGeom>
              <a:solidFill>
                <a:schemeClr val="bg2"/>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3093" name="Freeform 36"/>
              <p:cNvSpPr>
                <a:spLocks/>
              </p:cNvSpPr>
              <p:nvPr/>
            </p:nvSpPr>
            <p:spPr bwMode="ltGray">
              <a:xfrm>
                <a:off x="5455" y="1950"/>
                <a:ext cx="318" cy="107"/>
              </a:xfrm>
              <a:custGeom>
                <a:avLst/>
                <a:gdLst>
                  <a:gd name="T0" fmla="*/ 317 w 318"/>
                  <a:gd name="T1" fmla="*/ 106 h 107"/>
                  <a:gd name="T2" fmla="*/ 111 w 318"/>
                  <a:gd name="T3" fmla="*/ 106 h 107"/>
                  <a:gd name="T4" fmla="*/ 0 w 318"/>
                  <a:gd name="T5" fmla="*/ 0 h 107"/>
                  <a:gd name="T6" fmla="*/ 317 w 318"/>
                  <a:gd name="T7" fmla="*/ 0 h 107"/>
                  <a:gd name="T8" fmla="*/ 317 w 318"/>
                  <a:gd name="T9" fmla="*/ 106 h 107"/>
                  <a:gd name="T10" fmla="*/ 0 60000 65536"/>
                  <a:gd name="T11" fmla="*/ 0 60000 65536"/>
                  <a:gd name="T12" fmla="*/ 0 60000 65536"/>
                  <a:gd name="T13" fmla="*/ 0 60000 65536"/>
                  <a:gd name="T14" fmla="*/ 0 60000 65536"/>
                  <a:gd name="T15" fmla="*/ 0 w 318"/>
                  <a:gd name="T16" fmla="*/ 0 h 107"/>
                  <a:gd name="T17" fmla="*/ 318 w 318"/>
                  <a:gd name="T18" fmla="*/ 107 h 107"/>
                </a:gdLst>
                <a:ahLst/>
                <a:cxnLst>
                  <a:cxn ang="T10">
                    <a:pos x="T0" y="T1"/>
                  </a:cxn>
                  <a:cxn ang="T11">
                    <a:pos x="T2" y="T3"/>
                  </a:cxn>
                  <a:cxn ang="T12">
                    <a:pos x="T4" y="T5"/>
                  </a:cxn>
                  <a:cxn ang="T13">
                    <a:pos x="T6" y="T7"/>
                  </a:cxn>
                  <a:cxn ang="T14">
                    <a:pos x="T8" y="T9"/>
                  </a:cxn>
                </a:cxnLst>
                <a:rect l="T15" t="T16" r="T17" b="T18"/>
                <a:pathLst>
                  <a:path w="318" h="107">
                    <a:moveTo>
                      <a:pt x="317" y="106"/>
                    </a:moveTo>
                    <a:lnTo>
                      <a:pt x="111" y="106"/>
                    </a:lnTo>
                    <a:lnTo>
                      <a:pt x="0" y="0"/>
                    </a:lnTo>
                    <a:lnTo>
                      <a:pt x="317" y="0"/>
                    </a:lnTo>
                    <a:lnTo>
                      <a:pt x="317" y="106"/>
                    </a:lnTo>
                  </a:path>
                </a:pathLst>
              </a:custGeom>
              <a:solidFill>
                <a:schemeClr val="hlink"/>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3094" name="Freeform 37"/>
              <p:cNvSpPr>
                <a:spLocks/>
              </p:cNvSpPr>
              <p:nvPr/>
            </p:nvSpPr>
            <p:spPr bwMode="ltGray">
              <a:xfrm>
                <a:off x="5455" y="1844"/>
                <a:ext cx="318" cy="107"/>
              </a:xfrm>
              <a:custGeom>
                <a:avLst/>
                <a:gdLst>
                  <a:gd name="T0" fmla="*/ 317 w 318"/>
                  <a:gd name="T1" fmla="*/ 0 h 107"/>
                  <a:gd name="T2" fmla="*/ 111 w 318"/>
                  <a:gd name="T3" fmla="*/ 0 h 107"/>
                  <a:gd name="T4" fmla="*/ 0 w 318"/>
                  <a:gd name="T5" fmla="*/ 106 h 107"/>
                  <a:gd name="T6" fmla="*/ 317 w 318"/>
                  <a:gd name="T7" fmla="*/ 106 h 107"/>
                  <a:gd name="T8" fmla="*/ 317 w 318"/>
                  <a:gd name="T9" fmla="*/ 0 h 107"/>
                  <a:gd name="T10" fmla="*/ 0 60000 65536"/>
                  <a:gd name="T11" fmla="*/ 0 60000 65536"/>
                  <a:gd name="T12" fmla="*/ 0 60000 65536"/>
                  <a:gd name="T13" fmla="*/ 0 60000 65536"/>
                  <a:gd name="T14" fmla="*/ 0 60000 65536"/>
                  <a:gd name="T15" fmla="*/ 0 w 318"/>
                  <a:gd name="T16" fmla="*/ 0 h 107"/>
                  <a:gd name="T17" fmla="*/ 318 w 318"/>
                  <a:gd name="T18" fmla="*/ 107 h 107"/>
                </a:gdLst>
                <a:ahLst/>
                <a:cxnLst>
                  <a:cxn ang="T10">
                    <a:pos x="T0" y="T1"/>
                  </a:cxn>
                  <a:cxn ang="T11">
                    <a:pos x="T2" y="T3"/>
                  </a:cxn>
                  <a:cxn ang="T12">
                    <a:pos x="T4" y="T5"/>
                  </a:cxn>
                  <a:cxn ang="T13">
                    <a:pos x="T6" y="T7"/>
                  </a:cxn>
                  <a:cxn ang="T14">
                    <a:pos x="T8" y="T9"/>
                  </a:cxn>
                </a:cxnLst>
                <a:rect l="T15" t="T16" r="T17" b="T18"/>
                <a:pathLst>
                  <a:path w="318" h="107">
                    <a:moveTo>
                      <a:pt x="317" y="0"/>
                    </a:moveTo>
                    <a:lnTo>
                      <a:pt x="111" y="0"/>
                    </a:lnTo>
                    <a:lnTo>
                      <a:pt x="0" y="106"/>
                    </a:lnTo>
                    <a:lnTo>
                      <a:pt x="317" y="106"/>
                    </a:lnTo>
                    <a:lnTo>
                      <a:pt x="317" y="0"/>
                    </a:lnTo>
                  </a:path>
                </a:pathLst>
              </a:custGeom>
              <a:solidFill>
                <a:schemeClr val="bg2"/>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grpSp>
      </p:grpSp>
      <p:sp>
        <p:nvSpPr>
          <p:cNvPr id="3075" name="Rectangle 38"/>
          <p:cNvSpPr>
            <a:spLocks noGrp="1" noChangeArrowheads="1"/>
          </p:cNvSpPr>
          <p:nvPr>
            <p:ph type="ctrTitle"/>
          </p:nvPr>
        </p:nvSpPr>
        <p:spPr>
          <a:xfrm>
            <a:off x="533400" y="838200"/>
            <a:ext cx="8153400" cy="1371600"/>
          </a:xfrm>
          <a:noFill/>
        </p:spPr>
        <p:txBody>
          <a:bodyPr>
            <a:normAutofit fontScale="90000"/>
          </a:bodyPr>
          <a:lstStyle/>
          <a:p>
            <a:pPr algn="ctr"/>
            <a:r>
              <a:rPr lang="en-US" altLang="en-US" sz="6000" b="1" dirty="0" smtClean="0">
                <a:solidFill>
                  <a:schemeClr val="tx1"/>
                </a:solidFill>
              </a:rPr>
              <a:t>Net Operating Losses</a:t>
            </a:r>
            <a:r>
              <a:rPr lang="en-US" altLang="en-US" sz="4000" dirty="0" smtClean="0">
                <a:solidFill>
                  <a:schemeClr val="tx1"/>
                </a:solidFill>
              </a:rPr>
              <a:t/>
            </a:r>
            <a:br>
              <a:rPr lang="en-US" altLang="en-US" sz="4000" dirty="0" smtClean="0">
                <a:solidFill>
                  <a:schemeClr val="tx1"/>
                </a:solidFill>
              </a:rPr>
            </a:br>
            <a:r>
              <a:rPr lang="en-US" altLang="en-US" sz="4000" dirty="0" smtClean="0">
                <a:solidFill>
                  <a:schemeClr val="tx1"/>
                </a:solidFill>
              </a:rPr>
              <a:t>Chapter </a:t>
            </a:r>
            <a:r>
              <a:rPr lang="en-US" altLang="en-US" sz="4000" dirty="0" smtClean="0">
                <a:solidFill>
                  <a:schemeClr val="tx1"/>
                </a:solidFill>
              </a:rPr>
              <a:t>2    </a:t>
            </a:r>
            <a:r>
              <a:rPr lang="en-US" altLang="en-US" sz="4000" dirty="0" smtClean="0">
                <a:solidFill>
                  <a:schemeClr val="tx1"/>
                </a:solidFill>
              </a:rPr>
              <a:t>pp. </a:t>
            </a:r>
            <a:r>
              <a:rPr lang="en-US" altLang="en-US" sz="4000" dirty="0" smtClean="0">
                <a:solidFill>
                  <a:schemeClr val="tx1"/>
                </a:solidFill>
              </a:rPr>
              <a:t>39-67</a:t>
            </a:r>
            <a:endParaRPr lang="en-US" altLang="en-US" sz="4000" dirty="0" smtClean="0">
              <a:solidFill>
                <a:schemeClr val="tx1"/>
              </a:solidFill>
            </a:endParaRPr>
          </a:p>
        </p:txBody>
      </p:sp>
      <p:sp>
        <p:nvSpPr>
          <p:cNvPr id="3076" name="Rectangle 39"/>
          <p:cNvSpPr>
            <a:spLocks noChangeArrowheads="1"/>
          </p:cNvSpPr>
          <p:nvPr/>
        </p:nvSpPr>
        <p:spPr bwMode="auto">
          <a:xfrm>
            <a:off x="1447800" y="2330450"/>
            <a:ext cx="65532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ctr">
            <a:spAutoFit/>
          </a:bodyPr>
          <a:lstStyle>
            <a:lvl1pPr>
              <a:spcBef>
                <a:spcPct val="20000"/>
              </a:spcBef>
              <a:buClr>
                <a:schemeClr val="bg1"/>
              </a:buClr>
              <a:buFont typeface="Wingdings" panose="05000000000000000000" pitchFamily="2" charset="2"/>
              <a:buChar char="§"/>
              <a:defRPr sz="4000">
                <a:solidFill>
                  <a:schemeClr val="bg1"/>
                </a:solidFill>
                <a:latin typeface="Arial" panose="020B0604020202020204" pitchFamily="34" charset="0"/>
              </a:defRPr>
            </a:lvl1pPr>
            <a:lvl2pPr marL="742950" indent="-285750">
              <a:spcBef>
                <a:spcPct val="20000"/>
              </a:spcBef>
              <a:buClr>
                <a:schemeClr val="bg1"/>
              </a:buClr>
              <a:buFont typeface="Times New Roman" panose="02020603050405020304" pitchFamily="18" charset="0"/>
              <a:buChar char="▪"/>
              <a:defRPr sz="4000">
                <a:solidFill>
                  <a:schemeClr val="bg1"/>
                </a:solidFill>
                <a:latin typeface="Arial" panose="020B0604020202020204" pitchFamily="34" charset="0"/>
              </a:defRPr>
            </a:lvl2pPr>
            <a:lvl3pPr marL="1143000" indent="-228600">
              <a:spcBef>
                <a:spcPct val="20000"/>
              </a:spcBef>
              <a:buFont typeface="Wingdings" panose="05000000000000000000" pitchFamily="2" charset="2"/>
              <a:defRPr sz="4000">
                <a:solidFill>
                  <a:schemeClr val="bg1"/>
                </a:solidFill>
                <a:latin typeface="Arial" panose="020B0604020202020204" pitchFamily="34" charset="0"/>
              </a:defRPr>
            </a:lvl3pPr>
            <a:lvl4pPr marL="1600200" indent="-228600">
              <a:spcBef>
                <a:spcPct val="20000"/>
              </a:spcBef>
              <a:buFont typeface="Wingdings" panose="05000000000000000000" pitchFamily="2" charset="2"/>
              <a:defRPr sz="4000">
                <a:solidFill>
                  <a:schemeClr val="bg1"/>
                </a:solidFill>
                <a:latin typeface="Arial" panose="020B0604020202020204" pitchFamily="34" charset="0"/>
              </a:defRPr>
            </a:lvl4pPr>
            <a:lvl5pPr marL="2057400" indent="-228600">
              <a:spcBef>
                <a:spcPct val="20000"/>
              </a:spcBef>
              <a:buFont typeface="Wingdings" panose="05000000000000000000" pitchFamily="2" charset="2"/>
              <a:defRPr sz="4000">
                <a:solidFill>
                  <a:schemeClr val="bg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4000">
                <a:solidFill>
                  <a:schemeClr val="bg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4000">
                <a:solidFill>
                  <a:schemeClr val="bg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4000">
                <a:solidFill>
                  <a:schemeClr val="bg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4000">
                <a:solidFill>
                  <a:schemeClr val="bg1"/>
                </a:solidFill>
                <a:latin typeface="Arial" panose="020B0604020202020204" pitchFamily="34" charset="0"/>
              </a:defRPr>
            </a:lvl9pPr>
          </a:lstStyle>
          <a:p>
            <a:pPr algn="ctr">
              <a:spcBef>
                <a:spcPct val="0"/>
              </a:spcBef>
              <a:buClrTx/>
              <a:buFontTx/>
              <a:buNone/>
            </a:pPr>
            <a:r>
              <a:rPr lang="en-US" altLang="en-US" b="1" dirty="0" smtClean="0">
                <a:solidFill>
                  <a:schemeClr val="tx1"/>
                </a:solidFill>
                <a:latin typeface="Verdana" panose="020B0604030504040204" pitchFamily="34" charset="0"/>
              </a:rPr>
              <a:t>2015 </a:t>
            </a:r>
            <a:r>
              <a:rPr lang="en-US" altLang="en-US" b="1" dirty="0">
                <a:solidFill>
                  <a:schemeClr val="tx1"/>
                </a:solidFill>
                <a:latin typeface="Verdana" panose="020B0604030504040204" pitchFamily="34" charset="0"/>
              </a:rPr>
              <a:t>National Income</a:t>
            </a:r>
            <a:endParaRPr lang="en-US" altLang="en-US" dirty="0">
              <a:solidFill>
                <a:schemeClr val="tx1"/>
              </a:solidFill>
              <a:latin typeface="Verdana" panose="020B0604030504040204" pitchFamily="34" charset="0"/>
            </a:endParaRPr>
          </a:p>
          <a:p>
            <a:pPr algn="ctr">
              <a:spcBef>
                <a:spcPct val="0"/>
              </a:spcBef>
              <a:buClrTx/>
              <a:buFontTx/>
              <a:buNone/>
            </a:pPr>
            <a:r>
              <a:rPr lang="en-US" altLang="en-US" b="1" dirty="0">
                <a:solidFill>
                  <a:schemeClr val="tx1"/>
                </a:solidFill>
                <a:latin typeface="Verdana" panose="020B0604030504040204" pitchFamily="34" charset="0"/>
              </a:rPr>
              <a:t>Tax</a:t>
            </a:r>
            <a:r>
              <a:rPr lang="en-US" altLang="en-US" sz="4400" b="1" dirty="0">
                <a:solidFill>
                  <a:schemeClr val="tx1"/>
                </a:solidFill>
                <a:latin typeface="Verdana" panose="020B0604030504040204" pitchFamily="34" charset="0"/>
              </a:rPr>
              <a:t> </a:t>
            </a:r>
            <a:r>
              <a:rPr lang="en-US" altLang="en-US" b="1" dirty="0">
                <a:solidFill>
                  <a:schemeClr val="tx1"/>
                </a:solidFill>
                <a:latin typeface="Verdana" panose="020B0604030504040204" pitchFamily="34" charset="0"/>
              </a:rPr>
              <a:t>Workbook™</a:t>
            </a:r>
          </a:p>
        </p:txBody>
      </p:sp>
      <p:pic>
        <p:nvPicPr>
          <p:cNvPr id="3077" name="Picture 4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3640138"/>
            <a:ext cx="3962400" cy="271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dirty="0" smtClean="0"/>
              <a:t>Compute the NOL</a:t>
            </a:r>
            <a:r>
              <a:rPr lang="en-US" altLang="en-US" dirty="0" smtClean="0"/>
              <a:t>	pp. </a:t>
            </a:r>
            <a:r>
              <a:rPr lang="en-US" altLang="en-US" dirty="0" smtClean="0"/>
              <a:t>40-42</a:t>
            </a:r>
            <a:endParaRPr lang="en-US" altLang="en-US" dirty="0" smtClean="0"/>
          </a:p>
        </p:txBody>
      </p:sp>
      <p:sp>
        <p:nvSpPr>
          <p:cNvPr id="6147" name="Content Placeholder 2"/>
          <p:cNvSpPr>
            <a:spLocks noGrp="1"/>
          </p:cNvSpPr>
          <p:nvPr>
            <p:ph idx="1"/>
          </p:nvPr>
        </p:nvSpPr>
        <p:spPr>
          <a:xfrm>
            <a:off x="685800" y="1981200"/>
            <a:ext cx="7772400" cy="4876800"/>
          </a:xfrm>
        </p:spPr>
        <p:txBody>
          <a:bodyPr>
            <a:normAutofit/>
          </a:bodyPr>
          <a:lstStyle/>
          <a:p>
            <a:r>
              <a:rPr lang="en-US" dirty="0" smtClean="0"/>
              <a:t>Deductions that are suspended by other rules get no special treatment under the NOL rules in the year they are suspended.</a:t>
            </a:r>
          </a:p>
          <a:p>
            <a:r>
              <a:rPr lang="en-US" dirty="0" smtClean="0"/>
              <a:t>Schedule A-NOL (Form 1045) is an excellent worksheet for computing the NOL.</a:t>
            </a:r>
            <a:endParaRPr lang="en-US" dirty="0"/>
          </a:p>
        </p:txBody>
      </p:sp>
    </p:spTree>
    <p:extLst>
      <p:ext uri="{BB962C8B-B14F-4D97-AF65-F5344CB8AC3E}">
        <p14:creationId xmlns:p14="http://schemas.microsoft.com/office/powerpoint/2010/main" val="3153057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dirty="0" smtClean="0"/>
              <a:t>Distribute the NOL</a:t>
            </a:r>
            <a:r>
              <a:rPr lang="en-US" altLang="en-US" dirty="0" smtClean="0"/>
              <a:t>	pp. </a:t>
            </a:r>
            <a:r>
              <a:rPr lang="en-US" altLang="en-US" dirty="0" smtClean="0"/>
              <a:t>42-49</a:t>
            </a:r>
            <a:endParaRPr lang="en-US" altLang="en-US" dirty="0" smtClean="0"/>
          </a:p>
        </p:txBody>
      </p:sp>
      <p:sp>
        <p:nvSpPr>
          <p:cNvPr id="6147" name="Content Placeholder 2"/>
          <p:cNvSpPr>
            <a:spLocks noGrp="1"/>
          </p:cNvSpPr>
          <p:nvPr>
            <p:ph idx="1"/>
          </p:nvPr>
        </p:nvSpPr>
        <p:spPr>
          <a:xfrm>
            <a:off x="685800" y="1981200"/>
            <a:ext cx="7772400" cy="4876800"/>
          </a:xfrm>
        </p:spPr>
        <p:txBody>
          <a:bodyPr/>
          <a:lstStyle/>
          <a:p>
            <a:r>
              <a:rPr lang="en-US" altLang="en-US" sz="2800" dirty="0" smtClean="0"/>
              <a:t>Distributing the NOL is complicated by two rules:</a:t>
            </a:r>
          </a:p>
          <a:p>
            <a:pPr lvl="1"/>
            <a:r>
              <a:rPr lang="en-US" altLang="en-US" sz="2800" dirty="0" smtClean="0"/>
              <a:t>There are several different carryback periods depending on the source of the NOL.</a:t>
            </a:r>
          </a:p>
          <a:p>
            <a:pPr lvl="1"/>
            <a:r>
              <a:rPr lang="en-US" altLang="en-US" sz="2800" dirty="0" smtClean="0"/>
              <a:t>The amount of the NOL that is absorbed in a carryback or carryforward year is the modified taxable income for that year, not the taxable income.</a:t>
            </a:r>
            <a:endParaRPr lang="en-US" altLang="en-US" sz="2800" dirty="0" smtClean="0"/>
          </a:p>
        </p:txBody>
      </p:sp>
    </p:spTree>
    <p:extLst>
      <p:ext uri="{BB962C8B-B14F-4D97-AF65-F5344CB8AC3E}">
        <p14:creationId xmlns:p14="http://schemas.microsoft.com/office/powerpoint/2010/main" val="4032121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dirty="0" smtClean="0"/>
              <a:t>Distribute the NOL</a:t>
            </a:r>
            <a:r>
              <a:rPr lang="en-US" altLang="en-US" dirty="0" smtClean="0"/>
              <a:t>	pp. </a:t>
            </a:r>
            <a:r>
              <a:rPr lang="en-US" altLang="en-US" dirty="0" smtClean="0"/>
              <a:t>42-49</a:t>
            </a:r>
            <a:endParaRPr lang="en-US" altLang="en-US" dirty="0" smtClean="0"/>
          </a:p>
        </p:txBody>
      </p:sp>
      <p:sp>
        <p:nvSpPr>
          <p:cNvPr id="6147" name="Content Placeholder 2"/>
          <p:cNvSpPr>
            <a:spLocks noGrp="1"/>
          </p:cNvSpPr>
          <p:nvPr>
            <p:ph idx="1"/>
          </p:nvPr>
        </p:nvSpPr>
        <p:spPr>
          <a:xfrm>
            <a:off x="685800" y="1981200"/>
            <a:ext cx="7772400" cy="4876800"/>
          </a:xfrm>
        </p:spPr>
        <p:txBody>
          <a:bodyPr/>
          <a:lstStyle/>
          <a:p>
            <a:r>
              <a:rPr lang="en-US" altLang="en-US" sz="2800" dirty="0" smtClean="0"/>
              <a:t>Default Carryback Period (2 years)</a:t>
            </a:r>
          </a:p>
          <a:p>
            <a:pPr lvl="1"/>
            <a:r>
              <a:rPr lang="en-US" altLang="en-US" sz="2800" dirty="0" smtClean="0"/>
              <a:t>Generally a NOL can be carried back to the 2 tax years immediately preceding the loss year. If it is not fully absorbed in those years, the remainder can be carried forward for up to 20 years after the loss year.</a:t>
            </a:r>
          </a:p>
          <a:p>
            <a:pPr lvl="1"/>
            <a:r>
              <a:rPr lang="en-US" altLang="en-US" sz="2800" dirty="0"/>
              <a:t>See </a:t>
            </a:r>
            <a:r>
              <a:rPr lang="en-US" altLang="en-US" sz="2800" dirty="0" smtClean="0"/>
              <a:t>I.R.C. § </a:t>
            </a:r>
            <a:r>
              <a:rPr lang="en-US" altLang="en-US" sz="2800" dirty="0"/>
              <a:t>172(b)(1)(A)(</a:t>
            </a:r>
            <a:r>
              <a:rPr lang="en-US" altLang="en-US" sz="2800" dirty="0" err="1"/>
              <a:t>i</a:t>
            </a:r>
            <a:r>
              <a:rPr lang="en-US" altLang="en-US" sz="2800" dirty="0" smtClean="0"/>
              <a:t>) and </a:t>
            </a:r>
            <a:r>
              <a:rPr lang="en-US" altLang="en-US" sz="2800" dirty="0"/>
              <a:t>I.R.C. § 172(b)(1)(A)(</a:t>
            </a:r>
            <a:r>
              <a:rPr lang="en-US" altLang="en-US" sz="2800" dirty="0" smtClean="0"/>
              <a:t>ii).</a:t>
            </a:r>
            <a:endParaRPr lang="en-US" altLang="en-US" sz="2800" dirty="0" smtClean="0"/>
          </a:p>
        </p:txBody>
      </p:sp>
    </p:spTree>
    <p:extLst>
      <p:ext uri="{BB962C8B-B14F-4D97-AF65-F5344CB8AC3E}">
        <p14:creationId xmlns:p14="http://schemas.microsoft.com/office/powerpoint/2010/main" val="347478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dirty="0" smtClean="0"/>
              <a:t>Distribute the NOL</a:t>
            </a:r>
            <a:r>
              <a:rPr lang="en-US" altLang="en-US" dirty="0" smtClean="0"/>
              <a:t>	pp. </a:t>
            </a:r>
            <a:r>
              <a:rPr lang="en-US" altLang="en-US" dirty="0" smtClean="0"/>
              <a:t>42-49</a:t>
            </a:r>
            <a:endParaRPr lang="en-US" altLang="en-US" dirty="0" smtClean="0"/>
          </a:p>
        </p:txBody>
      </p:sp>
      <p:sp>
        <p:nvSpPr>
          <p:cNvPr id="6147" name="Content Placeholder 2"/>
          <p:cNvSpPr>
            <a:spLocks noGrp="1"/>
          </p:cNvSpPr>
          <p:nvPr>
            <p:ph idx="1"/>
          </p:nvPr>
        </p:nvSpPr>
        <p:spPr>
          <a:xfrm>
            <a:off x="685800" y="1981200"/>
            <a:ext cx="7772400" cy="4876800"/>
          </a:xfrm>
        </p:spPr>
        <p:txBody>
          <a:bodyPr/>
          <a:lstStyle/>
          <a:p>
            <a:r>
              <a:rPr lang="en-US" altLang="en-US" sz="2800" dirty="0" smtClean="0"/>
              <a:t>Casualty, Theft, Small Business Disaster Losses (3 years)</a:t>
            </a:r>
          </a:p>
          <a:p>
            <a:pPr lvl="1"/>
            <a:r>
              <a:rPr lang="en-US" altLang="en-US" sz="2800" dirty="0" smtClean="0"/>
              <a:t>The following eligible losses garner a 3 year carryback period: individual NOL arising from casualty or theft losses, small business NOLs due to “federally declared disasters.”</a:t>
            </a:r>
          </a:p>
          <a:p>
            <a:pPr lvl="1"/>
            <a:r>
              <a:rPr lang="en-US" altLang="en-US" sz="2800" dirty="0" smtClean="0"/>
              <a:t>See </a:t>
            </a:r>
            <a:r>
              <a:rPr lang="en-US" sz="2800" dirty="0"/>
              <a:t>I.R.C. § 172(b)(1)(E)(iii</a:t>
            </a:r>
            <a:r>
              <a:rPr lang="en-US" sz="2800" dirty="0" smtClean="0"/>
              <a:t>).</a:t>
            </a:r>
            <a:endParaRPr lang="en-US" altLang="en-US" sz="2800" dirty="0" smtClean="0"/>
          </a:p>
          <a:p>
            <a:pPr lvl="1"/>
            <a:endParaRPr lang="en-US" altLang="en-US" sz="2800" dirty="0" smtClean="0"/>
          </a:p>
        </p:txBody>
      </p:sp>
    </p:spTree>
    <p:extLst>
      <p:ext uri="{BB962C8B-B14F-4D97-AF65-F5344CB8AC3E}">
        <p14:creationId xmlns:p14="http://schemas.microsoft.com/office/powerpoint/2010/main" val="1564290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dirty="0" smtClean="0"/>
              <a:t>Distribute the NOL</a:t>
            </a:r>
            <a:r>
              <a:rPr lang="en-US" altLang="en-US" dirty="0" smtClean="0"/>
              <a:t>	pp. </a:t>
            </a:r>
            <a:r>
              <a:rPr lang="en-US" altLang="en-US" dirty="0" smtClean="0"/>
              <a:t>42-49</a:t>
            </a:r>
            <a:endParaRPr lang="en-US" altLang="en-US" dirty="0" smtClean="0"/>
          </a:p>
        </p:txBody>
      </p:sp>
      <p:sp>
        <p:nvSpPr>
          <p:cNvPr id="6147" name="Content Placeholder 2"/>
          <p:cNvSpPr>
            <a:spLocks noGrp="1"/>
          </p:cNvSpPr>
          <p:nvPr>
            <p:ph idx="1"/>
          </p:nvPr>
        </p:nvSpPr>
        <p:spPr>
          <a:xfrm>
            <a:off x="685800" y="1981200"/>
            <a:ext cx="7772400" cy="4876800"/>
          </a:xfrm>
        </p:spPr>
        <p:txBody>
          <a:bodyPr/>
          <a:lstStyle/>
          <a:p>
            <a:r>
              <a:rPr lang="en-US" altLang="en-US" sz="2800" dirty="0" smtClean="0"/>
              <a:t>Farming Loss (5 years)</a:t>
            </a:r>
          </a:p>
          <a:p>
            <a:pPr lvl="1"/>
            <a:r>
              <a:rPr lang="en-US" sz="2800" dirty="0"/>
              <a:t>Taxpayers who have an NOL from a farming business can carry that NOL back 5 years and then forward up to 20 </a:t>
            </a:r>
            <a:r>
              <a:rPr lang="en-US" sz="2800" dirty="0" smtClean="0"/>
              <a:t>years.</a:t>
            </a:r>
          </a:p>
          <a:p>
            <a:pPr lvl="1"/>
            <a:r>
              <a:rPr lang="en-US" sz="2800" dirty="0" smtClean="0"/>
              <a:t>See I.R.C</a:t>
            </a:r>
            <a:r>
              <a:rPr lang="en-US" sz="2800" dirty="0"/>
              <a:t>. § 172(b)(1)(F</a:t>
            </a:r>
            <a:r>
              <a:rPr lang="en-US" sz="2800" dirty="0" smtClean="0"/>
              <a:t>), </a:t>
            </a:r>
            <a:r>
              <a:rPr lang="pt-BR" sz="2800" dirty="0" smtClean="0"/>
              <a:t>172(h</a:t>
            </a:r>
            <a:r>
              <a:rPr lang="pt-BR" sz="2800" dirty="0"/>
              <a:t>)(1)(A) and 263A(e)(4); Treas. Reg. § 1.263A-4(a)(4</a:t>
            </a:r>
            <a:r>
              <a:rPr lang="pt-BR" sz="2800" dirty="0" smtClean="0"/>
              <a:t>)</a:t>
            </a:r>
            <a:r>
              <a:rPr lang="en-US" sz="2800" dirty="0" smtClean="0"/>
              <a:t>. </a:t>
            </a:r>
            <a:endParaRPr lang="en-US" altLang="en-US" sz="2800" dirty="0" smtClean="0"/>
          </a:p>
        </p:txBody>
      </p:sp>
    </p:spTree>
    <p:extLst>
      <p:ext uri="{BB962C8B-B14F-4D97-AF65-F5344CB8AC3E}">
        <p14:creationId xmlns:p14="http://schemas.microsoft.com/office/powerpoint/2010/main" val="2387709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dirty="0" smtClean="0"/>
              <a:t>Distribute the NOL</a:t>
            </a:r>
            <a:r>
              <a:rPr lang="en-US" altLang="en-US" dirty="0" smtClean="0"/>
              <a:t>	pp. </a:t>
            </a:r>
            <a:r>
              <a:rPr lang="en-US" altLang="en-US" dirty="0" smtClean="0"/>
              <a:t>42-49</a:t>
            </a:r>
            <a:endParaRPr lang="en-US" altLang="en-US" dirty="0" smtClean="0"/>
          </a:p>
        </p:txBody>
      </p:sp>
      <p:sp>
        <p:nvSpPr>
          <p:cNvPr id="6147" name="Content Placeholder 2"/>
          <p:cNvSpPr>
            <a:spLocks noGrp="1"/>
          </p:cNvSpPr>
          <p:nvPr>
            <p:ph idx="1"/>
          </p:nvPr>
        </p:nvSpPr>
        <p:spPr>
          <a:xfrm>
            <a:off x="685800" y="1981200"/>
            <a:ext cx="7772400" cy="4876800"/>
          </a:xfrm>
        </p:spPr>
        <p:txBody>
          <a:bodyPr/>
          <a:lstStyle/>
          <a:p>
            <a:r>
              <a:rPr lang="en-US" altLang="en-US" sz="2800" dirty="0" smtClean="0"/>
              <a:t>Specified Liability Losses (10 years)</a:t>
            </a:r>
          </a:p>
          <a:p>
            <a:pPr lvl="1"/>
            <a:r>
              <a:rPr lang="en-US" sz="2800" dirty="0"/>
              <a:t>A specified liability loss is the portion of an NOL attributable to a product liability loss; to certain reclamation, remediation, or shutdown expenses; or to workers’ compensation payments. </a:t>
            </a:r>
            <a:endParaRPr lang="en-US" sz="2800" dirty="0" smtClean="0"/>
          </a:p>
          <a:p>
            <a:pPr lvl="1"/>
            <a:r>
              <a:rPr lang="en-US" altLang="en-US" sz="2800" dirty="0" smtClean="0"/>
              <a:t>See </a:t>
            </a:r>
            <a:r>
              <a:rPr lang="en-US" sz="2800" dirty="0" smtClean="0"/>
              <a:t>I.R.C</a:t>
            </a:r>
            <a:r>
              <a:rPr lang="en-US" sz="2800" dirty="0"/>
              <a:t>. § 172(b)(1)(C</a:t>
            </a:r>
            <a:r>
              <a:rPr lang="en-US" sz="2800" dirty="0" smtClean="0"/>
              <a:t>), 172(f</a:t>
            </a:r>
            <a:r>
              <a:rPr lang="en-US" sz="2800" dirty="0"/>
              <a:t>)(1)(A</a:t>
            </a:r>
            <a:r>
              <a:rPr lang="en-US" sz="2800" dirty="0" smtClean="0"/>
              <a:t>), 162, 165.</a:t>
            </a:r>
            <a:endParaRPr lang="en-US" altLang="en-US" sz="2800" dirty="0" smtClean="0"/>
          </a:p>
        </p:txBody>
      </p:sp>
    </p:spTree>
    <p:extLst>
      <p:ext uri="{BB962C8B-B14F-4D97-AF65-F5344CB8AC3E}">
        <p14:creationId xmlns:p14="http://schemas.microsoft.com/office/powerpoint/2010/main" val="3710948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dirty="0" smtClean="0"/>
              <a:t>Distribute the NOL</a:t>
            </a:r>
            <a:r>
              <a:rPr lang="en-US" altLang="en-US" dirty="0" smtClean="0"/>
              <a:t>	pp. </a:t>
            </a:r>
            <a:r>
              <a:rPr lang="en-US" altLang="en-US" dirty="0" smtClean="0"/>
              <a:t>42-49</a:t>
            </a:r>
            <a:endParaRPr lang="en-US" altLang="en-US" dirty="0" smtClean="0"/>
          </a:p>
        </p:txBody>
      </p:sp>
      <p:sp>
        <p:nvSpPr>
          <p:cNvPr id="6147" name="Content Placeholder 2"/>
          <p:cNvSpPr>
            <a:spLocks noGrp="1"/>
          </p:cNvSpPr>
          <p:nvPr>
            <p:ph idx="1"/>
          </p:nvPr>
        </p:nvSpPr>
        <p:spPr>
          <a:xfrm>
            <a:off x="685800" y="1981200"/>
            <a:ext cx="7772400" cy="4876800"/>
          </a:xfrm>
        </p:spPr>
        <p:txBody>
          <a:bodyPr/>
          <a:lstStyle/>
          <a:p>
            <a:r>
              <a:rPr lang="en-US" sz="2800" dirty="0"/>
              <a:t>Taxpayers who decide to forgo the 2-year carryback or any of the longer carryback periods must include a statement with the original return for the loss year for which they are waiving the carryback </a:t>
            </a:r>
            <a:r>
              <a:rPr lang="en-US" sz="2800" dirty="0" smtClean="0"/>
              <a:t>period.</a:t>
            </a:r>
          </a:p>
          <a:p>
            <a:r>
              <a:rPr lang="en-US" sz="2800" dirty="0"/>
              <a:t>If a taxpayer does not elect out of the carryback, the NOL is absorbed by the carryback years whether or not the NOL deduction is claimed for those years. </a:t>
            </a:r>
            <a:endParaRPr lang="en-US" altLang="en-US" sz="2800" dirty="0" smtClean="0"/>
          </a:p>
        </p:txBody>
      </p:sp>
    </p:spTree>
    <p:extLst>
      <p:ext uri="{BB962C8B-B14F-4D97-AF65-F5344CB8AC3E}">
        <p14:creationId xmlns:p14="http://schemas.microsoft.com/office/powerpoint/2010/main" val="2864380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dirty="0" smtClean="0"/>
              <a:t>Distribute the NOL</a:t>
            </a:r>
            <a:r>
              <a:rPr lang="en-US" altLang="en-US" dirty="0" smtClean="0"/>
              <a:t>	pp. </a:t>
            </a:r>
            <a:r>
              <a:rPr lang="en-US" altLang="en-US" dirty="0" smtClean="0"/>
              <a:t>42-49</a:t>
            </a:r>
            <a:endParaRPr lang="en-US" altLang="en-US" dirty="0" smtClean="0"/>
          </a:p>
        </p:txBody>
      </p:sp>
      <p:sp>
        <p:nvSpPr>
          <p:cNvPr id="6147" name="Content Placeholder 2"/>
          <p:cNvSpPr>
            <a:spLocks noGrp="1"/>
          </p:cNvSpPr>
          <p:nvPr>
            <p:ph idx="1"/>
          </p:nvPr>
        </p:nvSpPr>
        <p:spPr>
          <a:xfrm>
            <a:off x="685800" y="1981200"/>
            <a:ext cx="7772400" cy="4876800"/>
          </a:xfrm>
        </p:spPr>
        <p:txBody>
          <a:bodyPr>
            <a:normAutofit/>
          </a:bodyPr>
          <a:lstStyle/>
          <a:p>
            <a:r>
              <a:rPr lang="en-US" sz="2800" dirty="0"/>
              <a:t>The amount of an NOL that is absorbed by a year to which the loss is carried is equal to that year’s </a:t>
            </a:r>
            <a:r>
              <a:rPr lang="en-US" sz="2800" i="1" dirty="0"/>
              <a:t>modified taxable income</a:t>
            </a:r>
            <a:r>
              <a:rPr lang="en-US" sz="2800" i="1" dirty="0" smtClean="0"/>
              <a:t>.</a:t>
            </a:r>
          </a:p>
          <a:p>
            <a:endParaRPr lang="en-US" sz="2800" i="1" dirty="0" smtClean="0"/>
          </a:p>
          <a:p>
            <a:r>
              <a:rPr lang="en-US" sz="2800" dirty="0" smtClean="0"/>
              <a:t>Schedule </a:t>
            </a:r>
            <a:r>
              <a:rPr lang="en-US" sz="2800" dirty="0"/>
              <a:t>B—NOL Carryover (Form 1045) calculates how much of an NOL is absorbed in a carryback or carryforward year and the amount that is still available to carry to the next year. </a:t>
            </a:r>
            <a:endParaRPr lang="en-US" altLang="en-US" sz="2800" dirty="0" smtClean="0"/>
          </a:p>
        </p:txBody>
      </p:sp>
    </p:spTree>
    <p:extLst>
      <p:ext uri="{BB962C8B-B14F-4D97-AF65-F5344CB8AC3E}">
        <p14:creationId xmlns:p14="http://schemas.microsoft.com/office/powerpoint/2010/main" val="3477823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fontScale="90000"/>
          </a:bodyPr>
          <a:lstStyle/>
          <a:p>
            <a:r>
              <a:rPr lang="en-US" altLang="en-US" dirty="0" smtClean="0"/>
              <a:t>Calculate Taxes in Carryback and Carryforward Years</a:t>
            </a:r>
            <a:br>
              <a:rPr lang="en-US" altLang="en-US" dirty="0" smtClean="0"/>
            </a:br>
            <a:r>
              <a:rPr lang="en-US" altLang="en-US" dirty="0" smtClean="0"/>
              <a:t>	</a:t>
            </a:r>
            <a:r>
              <a:rPr lang="en-US" altLang="en-US" dirty="0" smtClean="0"/>
              <a:t>p. 50</a:t>
            </a:r>
            <a:endParaRPr lang="en-US" altLang="en-US" dirty="0" smtClean="0"/>
          </a:p>
        </p:txBody>
      </p:sp>
      <p:sp>
        <p:nvSpPr>
          <p:cNvPr id="7171" name="Content Placeholder 2"/>
          <p:cNvSpPr>
            <a:spLocks noGrp="1"/>
          </p:cNvSpPr>
          <p:nvPr>
            <p:ph idx="1"/>
          </p:nvPr>
        </p:nvSpPr>
        <p:spPr>
          <a:xfrm>
            <a:off x="685800" y="1981200"/>
            <a:ext cx="7772400" cy="4876800"/>
          </a:xfrm>
        </p:spPr>
        <p:txBody>
          <a:bodyPr>
            <a:normAutofit fontScale="85000" lnSpcReduction="10000"/>
          </a:bodyPr>
          <a:lstStyle/>
          <a:p>
            <a:r>
              <a:rPr lang="en-US" altLang="en-US" dirty="0" smtClean="0"/>
              <a:t>NOL deductions carried back reduces AGI for the carryback year, which may affect other deductions, which must then be recalculated. These changes are reported on Form 1045, or an amended return.</a:t>
            </a:r>
          </a:p>
          <a:p>
            <a:r>
              <a:rPr lang="en-US" altLang="en-US" dirty="0" smtClean="0"/>
              <a:t>In carryforward years the deduction is claimed as negative “Other income” on line 21 of a from 1040.</a:t>
            </a:r>
            <a:endParaRPr lang="en-US" alt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fontScale="90000"/>
          </a:bodyPr>
          <a:lstStyle/>
          <a:p>
            <a:r>
              <a:rPr lang="en-US" altLang="en-US" dirty="0" smtClean="0"/>
              <a:t>Calculate Taxes in Carryback and Carryforward Years</a:t>
            </a:r>
            <a:br>
              <a:rPr lang="en-US" altLang="en-US" dirty="0" smtClean="0"/>
            </a:br>
            <a:r>
              <a:rPr lang="en-US" altLang="en-US" dirty="0" smtClean="0"/>
              <a:t>	</a:t>
            </a:r>
            <a:r>
              <a:rPr lang="en-US" altLang="en-US" dirty="0" smtClean="0"/>
              <a:t>p. 50</a:t>
            </a:r>
            <a:endParaRPr lang="en-US" altLang="en-US" dirty="0" smtClean="0"/>
          </a:p>
        </p:txBody>
      </p:sp>
      <p:sp>
        <p:nvSpPr>
          <p:cNvPr id="7171" name="Content Placeholder 2"/>
          <p:cNvSpPr>
            <a:spLocks noGrp="1"/>
          </p:cNvSpPr>
          <p:nvPr>
            <p:ph idx="1"/>
          </p:nvPr>
        </p:nvSpPr>
        <p:spPr>
          <a:xfrm>
            <a:off x="685800" y="1981200"/>
            <a:ext cx="7772400" cy="4876800"/>
          </a:xfrm>
        </p:spPr>
        <p:txBody>
          <a:bodyPr>
            <a:normAutofit lnSpcReduction="10000"/>
          </a:bodyPr>
          <a:lstStyle/>
          <a:p>
            <a:r>
              <a:rPr lang="en-US" altLang="en-US" dirty="0" smtClean="0"/>
              <a:t>Form 1045 requesting a refund resulting from an NOL must be filed no later than the end of the tax year following the year the NOL occurred.</a:t>
            </a:r>
          </a:p>
          <a:p>
            <a:r>
              <a:rPr lang="en-US" altLang="en-US" dirty="0" smtClean="0"/>
              <a:t>However it cannot be filed before the return is filed for the year the NOL occurred.</a:t>
            </a:r>
            <a:endParaRPr lang="en-US" altLang="en-US" dirty="0" smtClean="0"/>
          </a:p>
        </p:txBody>
      </p:sp>
    </p:spTree>
    <p:extLst>
      <p:ext uri="{BB962C8B-B14F-4D97-AF65-F5344CB8AC3E}">
        <p14:creationId xmlns:p14="http://schemas.microsoft.com/office/powerpoint/2010/main" val="2363423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dirty="0" smtClean="0"/>
              <a:t>Net Operating Losses</a:t>
            </a:r>
            <a:br>
              <a:rPr lang="en-US" altLang="en-US" dirty="0" smtClean="0"/>
            </a:br>
            <a:r>
              <a:rPr lang="en-US" altLang="en-US" dirty="0" smtClean="0"/>
              <a:t>	pp. </a:t>
            </a:r>
            <a:r>
              <a:rPr lang="en-US" altLang="en-US" dirty="0" smtClean="0"/>
              <a:t>39-67</a:t>
            </a:r>
            <a:endParaRPr lang="en-US" altLang="en-US" dirty="0" smtClean="0"/>
          </a:p>
        </p:txBody>
      </p:sp>
      <p:sp>
        <p:nvSpPr>
          <p:cNvPr id="4099" name="Content Placeholder 2"/>
          <p:cNvSpPr>
            <a:spLocks noGrp="1"/>
          </p:cNvSpPr>
          <p:nvPr>
            <p:ph idx="1"/>
          </p:nvPr>
        </p:nvSpPr>
        <p:spPr>
          <a:xfrm>
            <a:off x="685800" y="1981200"/>
            <a:ext cx="7772400" cy="4876800"/>
          </a:xfrm>
        </p:spPr>
        <p:txBody>
          <a:bodyPr>
            <a:normAutofit fontScale="92500" lnSpcReduction="10000"/>
          </a:bodyPr>
          <a:lstStyle/>
          <a:p>
            <a:r>
              <a:rPr lang="en-US" altLang="en-US" dirty="0" smtClean="0"/>
              <a:t>NOL deductions allow the taxpayer to carry net business loss, after limitations, back 2,3,5, or 10 years, and forward up to 20 years.</a:t>
            </a:r>
          </a:p>
          <a:p>
            <a:r>
              <a:rPr lang="en-US" altLang="en-US" dirty="0" smtClean="0"/>
              <a:t>Complexity arises due to </a:t>
            </a:r>
            <a:r>
              <a:rPr lang="en-US" dirty="0" smtClean="0"/>
              <a:t>I.R.C</a:t>
            </a:r>
            <a:r>
              <a:rPr lang="en-US" dirty="0"/>
              <a:t>. § </a:t>
            </a:r>
            <a:r>
              <a:rPr lang="en-US" dirty="0" smtClean="0"/>
              <a:t>172, which removes several other tax benefits before NOL deductions can be calculated.</a:t>
            </a:r>
            <a:endParaRPr lang="en-US" alt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NOL Carried Between Joint and Separate Returns</a:t>
            </a:r>
            <a:br>
              <a:rPr lang="en-US" dirty="0" smtClean="0"/>
            </a:br>
            <a:r>
              <a:rPr lang="en-US" dirty="0" smtClean="0"/>
              <a:t>	pp. </a:t>
            </a:r>
            <a:r>
              <a:rPr lang="en-US" dirty="0" smtClean="0"/>
              <a:t>50-52</a:t>
            </a:r>
            <a:endParaRPr lang="en-US" dirty="0"/>
          </a:p>
        </p:txBody>
      </p:sp>
      <p:sp>
        <p:nvSpPr>
          <p:cNvPr id="3" name="Content Placeholder 2"/>
          <p:cNvSpPr>
            <a:spLocks noGrp="1"/>
          </p:cNvSpPr>
          <p:nvPr>
            <p:ph idx="1"/>
          </p:nvPr>
        </p:nvSpPr>
        <p:spPr>
          <a:xfrm>
            <a:off x="685800" y="1981200"/>
            <a:ext cx="7772400" cy="4876800"/>
          </a:xfrm>
        </p:spPr>
        <p:txBody>
          <a:bodyPr>
            <a:normAutofit/>
          </a:bodyPr>
          <a:lstStyle/>
          <a:p>
            <a:r>
              <a:rPr lang="en-US" dirty="0" smtClean="0"/>
              <a:t>If a taxpayer’s filing status is different in the loss year and in any of the carryback or carry forward years (due to filing changes, divorce, or remarriage), allocations of the NOL may be required.</a:t>
            </a:r>
            <a:endParaRPr lang="en-US" dirty="0"/>
          </a:p>
        </p:txBody>
      </p:sp>
    </p:spTree>
    <p:extLst>
      <p:ext uri="{BB962C8B-B14F-4D97-AF65-F5344CB8AC3E}">
        <p14:creationId xmlns:p14="http://schemas.microsoft.com/office/powerpoint/2010/main" val="11047211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Allocation of NOLs from a Joint Return</a:t>
            </a:r>
            <a:r>
              <a:rPr lang="en-US" dirty="0" smtClean="0"/>
              <a:t>	pp. </a:t>
            </a:r>
            <a:r>
              <a:rPr lang="en-US" dirty="0" smtClean="0"/>
              <a:t>50-51</a:t>
            </a:r>
            <a:endParaRPr lang="en-US" dirty="0"/>
          </a:p>
        </p:txBody>
      </p:sp>
      <p:sp>
        <p:nvSpPr>
          <p:cNvPr id="3" name="Content Placeholder 2"/>
          <p:cNvSpPr>
            <a:spLocks noGrp="1"/>
          </p:cNvSpPr>
          <p:nvPr>
            <p:ph idx="1"/>
          </p:nvPr>
        </p:nvSpPr>
        <p:spPr>
          <a:xfrm>
            <a:off x="685800" y="1981200"/>
            <a:ext cx="7772400" cy="4876800"/>
          </a:xfrm>
        </p:spPr>
        <p:txBody>
          <a:bodyPr>
            <a:normAutofit fontScale="85000" lnSpcReduction="20000"/>
          </a:bodyPr>
          <a:lstStyle/>
          <a:p>
            <a:r>
              <a:rPr lang="en-US" dirty="0"/>
              <a:t>An NOL must be allocated if it is created in a year a married couple files a MFJ return and is carried to a year for which the same spouses did not file </a:t>
            </a:r>
            <a:r>
              <a:rPr lang="en-US" dirty="0" smtClean="0"/>
              <a:t>MFJ.</a:t>
            </a:r>
          </a:p>
          <a:p>
            <a:r>
              <a:rPr lang="en-US" dirty="0" smtClean="0"/>
              <a:t>The joint NOL is allocated between </a:t>
            </a:r>
            <a:r>
              <a:rPr lang="en-US" dirty="0"/>
              <a:t>the spouses on a pro rata basis, using the NOLs that would have been generated by each spouse individually if they had filed MFS for the NOL year. </a:t>
            </a:r>
            <a:endParaRPr lang="en-US" dirty="0"/>
          </a:p>
        </p:txBody>
      </p:sp>
    </p:spTree>
    <p:extLst>
      <p:ext uri="{BB962C8B-B14F-4D97-AF65-F5344CB8AC3E}">
        <p14:creationId xmlns:p14="http://schemas.microsoft.com/office/powerpoint/2010/main" val="271129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Allocation of Income and Deductions	pp. 51-52</a:t>
            </a:r>
            <a:endParaRPr lang="en-US" dirty="0"/>
          </a:p>
        </p:txBody>
      </p:sp>
      <p:sp>
        <p:nvSpPr>
          <p:cNvPr id="3" name="Content Placeholder 2"/>
          <p:cNvSpPr>
            <a:spLocks noGrp="1"/>
          </p:cNvSpPr>
          <p:nvPr>
            <p:ph idx="1"/>
          </p:nvPr>
        </p:nvSpPr>
        <p:spPr>
          <a:xfrm>
            <a:off x="685800" y="1981200"/>
            <a:ext cx="7772400" cy="4876800"/>
          </a:xfrm>
        </p:spPr>
        <p:txBody>
          <a:bodyPr>
            <a:normAutofit fontScale="77500" lnSpcReduction="20000"/>
          </a:bodyPr>
          <a:lstStyle/>
          <a:p>
            <a:r>
              <a:rPr lang="en-US" dirty="0" smtClean="0"/>
              <a:t>Income/deductions </a:t>
            </a:r>
            <a:r>
              <a:rPr lang="en-US" dirty="0"/>
              <a:t>must be allocated between spouses if an NOL </a:t>
            </a:r>
            <a:r>
              <a:rPr lang="en-US" dirty="0" smtClean="0"/>
              <a:t>from a </a:t>
            </a:r>
            <a:r>
              <a:rPr lang="en-US" dirty="0"/>
              <a:t>year they were not married is carried to a year they file a MFJ </a:t>
            </a:r>
            <a:r>
              <a:rPr lang="en-US" dirty="0" smtClean="0"/>
              <a:t>return.</a:t>
            </a:r>
          </a:p>
          <a:p>
            <a:r>
              <a:rPr lang="en-US" dirty="0"/>
              <a:t>If an NOL is carried from a year a married couple filed a MFJ return to a year after one spouse died and the surviving spouse files a single return, the NOL must be allocated between the two spouses. The surviving spouse can deduct only the NOL allocated to </a:t>
            </a:r>
            <a:r>
              <a:rPr lang="en-US" dirty="0" smtClean="0"/>
              <a:t>them </a:t>
            </a:r>
            <a:r>
              <a:rPr lang="en-US" dirty="0"/>
              <a:t>on </a:t>
            </a:r>
            <a:r>
              <a:rPr lang="en-US" dirty="0" smtClean="0"/>
              <a:t>their single </a:t>
            </a:r>
            <a:r>
              <a:rPr lang="en-US" dirty="0"/>
              <a:t>return. </a:t>
            </a:r>
            <a:endParaRPr lang="en-US" dirty="0"/>
          </a:p>
        </p:txBody>
      </p:sp>
    </p:spTree>
    <p:extLst>
      <p:ext uri="{BB962C8B-B14F-4D97-AF65-F5344CB8AC3E}">
        <p14:creationId xmlns:p14="http://schemas.microsoft.com/office/powerpoint/2010/main" val="18474926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Allocation of Income and Deductions	pp. 51-52</a:t>
            </a:r>
            <a:endParaRPr lang="en-US" dirty="0"/>
          </a:p>
        </p:txBody>
      </p:sp>
      <p:sp>
        <p:nvSpPr>
          <p:cNvPr id="3" name="Content Placeholder 2"/>
          <p:cNvSpPr>
            <a:spLocks noGrp="1"/>
          </p:cNvSpPr>
          <p:nvPr>
            <p:ph idx="1"/>
          </p:nvPr>
        </p:nvSpPr>
        <p:spPr>
          <a:xfrm>
            <a:off x="685800" y="1981200"/>
            <a:ext cx="7772400" cy="4876800"/>
          </a:xfrm>
        </p:spPr>
        <p:txBody>
          <a:bodyPr>
            <a:normAutofit/>
          </a:bodyPr>
          <a:lstStyle/>
          <a:p>
            <a:r>
              <a:rPr lang="en-US" dirty="0" smtClean="0"/>
              <a:t>Divorced taxpayers carrying a NOL from a year after the divorce back to a MFJ return year must allocate the income, deductions, and tax payments on the MFJ return between the ex-spouses.</a:t>
            </a:r>
            <a:endParaRPr lang="en-US" dirty="0"/>
          </a:p>
        </p:txBody>
      </p:sp>
    </p:spTree>
    <p:extLst>
      <p:ext uri="{BB962C8B-B14F-4D97-AF65-F5344CB8AC3E}">
        <p14:creationId xmlns:p14="http://schemas.microsoft.com/office/powerpoint/2010/main" val="28907710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Allocation of Income and Deductions	pp. 51-52</a:t>
            </a:r>
            <a:endParaRPr lang="en-US" dirty="0"/>
          </a:p>
        </p:txBody>
      </p:sp>
      <p:sp>
        <p:nvSpPr>
          <p:cNvPr id="3" name="Content Placeholder 2"/>
          <p:cNvSpPr>
            <a:spLocks noGrp="1"/>
          </p:cNvSpPr>
          <p:nvPr>
            <p:ph idx="1"/>
          </p:nvPr>
        </p:nvSpPr>
        <p:spPr>
          <a:xfrm>
            <a:off x="685800" y="1981200"/>
            <a:ext cx="7772400" cy="4876800"/>
          </a:xfrm>
        </p:spPr>
        <p:txBody>
          <a:bodyPr>
            <a:normAutofit fontScale="92500" lnSpcReduction="20000"/>
          </a:bodyPr>
          <a:lstStyle/>
          <a:p>
            <a:r>
              <a:rPr lang="en-US" dirty="0" smtClean="0"/>
              <a:t>Remarried taxpayers carrying a NOL from a year after the remarriage back to a MFJ return year with a previous spouse must allocate the NOL first between the taxpayer and their current spouse. </a:t>
            </a:r>
          </a:p>
          <a:p>
            <a:r>
              <a:rPr lang="en-US" dirty="0" smtClean="0"/>
              <a:t>The carryback then </a:t>
            </a:r>
            <a:r>
              <a:rPr lang="en-US" dirty="0" smtClean="0"/>
              <a:t>can </a:t>
            </a:r>
            <a:r>
              <a:rPr lang="en-US" dirty="0"/>
              <a:t>be used to offset only the taxpayer’s share of the taxable income on the MFJ return with the first </a:t>
            </a:r>
            <a:r>
              <a:rPr lang="en-US" dirty="0" smtClean="0"/>
              <a:t>spouse.</a:t>
            </a:r>
            <a:endParaRPr lang="en-US" dirty="0"/>
          </a:p>
        </p:txBody>
      </p:sp>
    </p:spTree>
    <p:extLst>
      <p:ext uri="{BB962C8B-B14F-4D97-AF65-F5344CB8AC3E}">
        <p14:creationId xmlns:p14="http://schemas.microsoft.com/office/powerpoint/2010/main" val="18358234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Separate Returns may Reduce Tax Liability</a:t>
            </a:r>
            <a:r>
              <a:rPr lang="en-US" dirty="0" smtClean="0"/>
              <a:t>	</a:t>
            </a:r>
            <a:br>
              <a:rPr lang="en-US" dirty="0" smtClean="0"/>
            </a:br>
            <a:r>
              <a:rPr lang="en-US" dirty="0"/>
              <a:t>	</a:t>
            </a:r>
            <a:r>
              <a:rPr lang="en-US" dirty="0" smtClean="0"/>
              <a:t>p. 52</a:t>
            </a:r>
            <a:endParaRPr lang="en-US" dirty="0"/>
          </a:p>
        </p:txBody>
      </p:sp>
      <p:sp>
        <p:nvSpPr>
          <p:cNvPr id="3" name="Content Placeholder 2"/>
          <p:cNvSpPr>
            <a:spLocks noGrp="1"/>
          </p:cNvSpPr>
          <p:nvPr>
            <p:ph idx="1"/>
          </p:nvPr>
        </p:nvSpPr>
        <p:spPr>
          <a:xfrm>
            <a:off x="685800" y="1981200"/>
            <a:ext cx="7772400" cy="4876800"/>
          </a:xfrm>
        </p:spPr>
        <p:txBody>
          <a:bodyPr>
            <a:normAutofit lnSpcReduction="10000"/>
          </a:bodyPr>
          <a:lstStyle/>
          <a:p>
            <a:r>
              <a:rPr lang="en-US" dirty="0" smtClean="0"/>
              <a:t>Filing MFS during NOL years can be advantageous in years when joint income is lower than average annual income.</a:t>
            </a:r>
          </a:p>
          <a:p>
            <a:r>
              <a:rPr lang="en-US" dirty="0" smtClean="0"/>
              <a:t>Example 2.12</a:t>
            </a:r>
          </a:p>
          <a:p>
            <a:pPr lvl="1"/>
            <a:r>
              <a:rPr lang="en-US" dirty="0" smtClean="0"/>
              <a:t>Filing MFS allows for a NOL deduction and significant tax savings.</a:t>
            </a:r>
            <a:endParaRPr lang="en-US" dirty="0"/>
          </a:p>
        </p:txBody>
      </p:sp>
    </p:spTree>
    <p:extLst>
      <p:ext uri="{BB962C8B-B14F-4D97-AF65-F5344CB8AC3E}">
        <p14:creationId xmlns:p14="http://schemas.microsoft.com/office/powerpoint/2010/main" val="22616647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Issues in NOL Calculations</a:t>
            </a:r>
            <a:r>
              <a:rPr lang="en-US" dirty="0"/>
              <a:t>	</a:t>
            </a:r>
            <a:r>
              <a:rPr lang="en-US" dirty="0" smtClean="0"/>
              <a:t>p. 53</a:t>
            </a:r>
            <a:endParaRPr lang="en-US" dirty="0"/>
          </a:p>
        </p:txBody>
      </p:sp>
      <p:sp>
        <p:nvSpPr>
          <p:cNvPr id="3" name="Content Placeholder 2"/>
          <p:cNvSpPr>
            <a:spLocks noGrp="1"/>
          </p:cNvSpPr>
          <p:nvPr>
            <p:ph idx="1"/>
          </p:nvPr>
        </p:nvSpPr>
        <p:spPr>
          <a:xfrm>
            <a:off x="685800" y="1981200"/>
            <a:ext cx="7772400" cy="4876800"/>
          </a:xfrm>
        </p:spPr>
        <p:txBody>
          <a:bodyPr>
            <a:normAutofit fontScale="92500" lnSpcReduction="10000"/>
          </a:bodyPr>
          <a:lstStyle/>
          <a:p>
            <a:r>
              <a:rPr lang="en-US" dirty="0" smtClean="0"/>
              <a:t>It can be difficult to decide whether a particular gain or loss is part of a NOL.</a:t>
            </a:r>
          </a:p>
          <a:p>
            <a:pPr lvl="1"/>
            <a:r>
              <a:rPr lang="en-US" dirty="0" smtClean="0"/>
              <a:t>Passive activity losses</a:t>
            </a:r>
          </a:p>
          <a:p>
            <a:pPr lvl="1"/>
            <a:r>
              <a:rPr lang="en-US" dirty="0" smtClean="0"/>
              <a:t>Sales of assets used in a trade or business</a:t>
            </a:r>
          </a:p>
          <a:p>
            <a:pPr lvl="1"/>
            <a:r>
              <a:rPr lang="en-US" dirty="0" smtClean="0"/>
              <a:t>Gains and losses from partnerships and S corporations</a:t>
            </a:r>
            <a:endParaRPr lang="en-US" dirty="0"/>
          </a:p>
        </p:txBody>
      </p:sp>
    </p:spTree>
    <p:extLst>
      <p:ext uri="{BB962C8B-B14F-4D97-AF65-F5344CB8AC3E}">
        <p14:creationId xmlns:p14="http://schemas.microsoft.com/office/powerpoint/2010/main" val="30314672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Passive Activity Losses</a:t>
            </a:r>
            <a:r>
              <a:rPr lang="en-US" dirty="0"/>
              <a:t>	</a:t>
            </a:r>
            <a:r>
              <a:rPr lang="en-US" dirty="0" smtClean="0"/>
              <a:t>p. 53</a:t>
            </a:r>
            <a:endParaRPr lang="en-US" dirty="0"/>
          </a:p>
        </p:txBody>
      </p:sp>
      <p:sp>
        <p:nvSpPr>
          <p:cNvPr id="3" name="Content Placeholder 2"/>
          <p:cNvSpPr>
            <a:spLocks noGrp="1"/>
          </p:cNvSpPr>
          <p:nvPr>
            <p:ph idx="1"/>
          </p:nvPr>
        </p:nvSpPr>
        <p:spPr>
          <a:xfrm>
            <a:off x="685800" y="1981200"/>
            <a:ext cx="7772400" cy="4876800"/>
          </a:xfrm>
        </p:spPr>
        <p:txBody>
          <a:bodyPr>
            <a:normAutofit fontScale="77500" lnSpcReduction="20000"/>
          </a:bodyPr>
          <a:lstStyle/>
          <a:p>
            <a:r>
              <a:rPr lang="en-US" dirty="0" smtClean="0"/>
              <a:t>Passive activity los</a:t>
            </a:r>
            <a:r>
              <a:rPr lang="en-US" dirty="0" smtClean="0"/>
              <a:t>s rules are applied before NOL rules.</a:t>
            </a:r>
          </a:p>
          <a:p>
            <a:r>
              <a:rPr lang="en-US" dirty="0" smtClean="0"/>
              <a:t>Only </a:t>
            </a:r>
            <a:r>
              <a:rPr lang="en-US" dirty="0"/>
              <a:t>losses that are currently deductible under the passive loss rules can become a part of an NOL. A loss that is suspended by the passive loss rules becomes part of an NOL computation in the year it comes out of suspension. </a:t>
            </a:r>
            <a:endParaRPr lang="en-US" dirty="0" smtClean="0"/>
          </a:p>
          <a:p>
            <a:r>
              <a:rPr lang="en-US" dirty="0" smtClean="0"/>
              <a:t>In </a:t>
            </a:r>
            <a:r>
              <a:rPr lang="en-US" dirty="0"/>
              <a:t>that year, it is characterized as a business or nonbusiness loss according to its origin. </a:t>
            </a:r>
            <a:endParaRPr lang="en-US" dirty="0"/>
          </a:p>
        </p:txBody>
      </p:sp>
    </p:spTree>
    <p:extLst>
      <p:ext uri="{BB962C8B-B14F-4D97-AF65-F5344CB8AC3E}">
        <p14:creationId xmlns:p14="http://schemas.microsoft.com/office/powerpoint/2010/main" val="2501763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Sale of Assets Used in a Trade or Business</a:t>
            </a:r>
            <a:r>
              <a:rPr lang="en-US" dirty="0"/>
              <a:t>	</a:t>
            </a:r>
            <a:r>
              <a:rPr lang="en-US" dirty="0" smtClean="0"/>
              <a:t>p. 53</a:t>
            </a:r>
            <a:endParaRPr lang="en-US" dirty="0"/>
          </a:p>
        </p:txBody>
      </p:sp>
      <p:sp>
        <p:nvSpPr>
          <p:cNvPr id="3" name="Content Placeholder 2"/>
          <p:cNvSpPr>
            <a:spLocks noGrp="1"/>
          </p:cNvSpPr>
          <p:nvPr>
            <p:ph idx="1"/>
          </p:nvPr>
        </p:nvSpPr>
        <p:spPr>
          <a:xfrm>
            <a:off x="685800" y="1981200"/>
            <a:ext cx="7772400" cy="4876800"/>
          </a:xfrm>
        </p:spPr>
        <p:txBody>
          <a:bodyPr>
            <a:normAutofit/>
          </a:bodyPr>
          <a:lstStyle/>
          <a:p>
            <a:r>
              <a:rPr lang="en-US" dirty="0"/>
              <a:t>Gain or loss from the sale of an asset used in a trade or business is a business gain or loss for the NOL calculation. </a:t>
            </a:r>
            <a:endParaRPr lang="en-US" dirty="0"/>
          </a:p>
        </p:txBody>
      </p:sp>
    </p:spTree>
    <p:extLst>
      <p:ext uri="{BB962C8B-B14F-4D97-AF65-F5344CB8AC3E}">
        <p14:creationId xmlns:p14="http://schemas.microsoft.com/office/powerpoint/2010/main" val="37692735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 Corporations and Partnerships</a:t>
            </a:r>
            <a:r>
              <a:rPr lang="en-US" dirty="0"/>
              <a:t>	</a:t>
            </a:r>
            <a:r>
              <a:rPr lang="en-US" dirty="0" smtClean="0"/>
              <a:t>p. 53</a:t>
            </a:r>
            <a:endParaRPr lang="en-US" dirty="0"/>
          </a:p>
        </p:txBody>
      </p:sp>
      <p:sp>
        <p:nvSpPr>
          <p:cNvPr id="3" name="Content Placeholder 2"/>
          <p:cNvSpPr>
            <a:spLocks noGrp="1"/>
          </p:cNvSpPr>
          <p:nvPr>
            <p:ph idx="1"/>
          </p:nvPr>
        </p:nvSpPr>
        <p:spPr>
          <a:xfrm>
            <a:off x="685800" y="1981200"/>
            <a:ext cx="7772400" cy="4876800"/>
          </a:xfrm>
        </p:spPr>
        <p:txBody>
          <a:bodyPr>
            <a:normAutofit/>
          </a:bodyPr>
          <a:lstStyle/>
          <a:p>
            <a:r>
              <a:rPr lang="en-US" dirty="0" smtClean="0"/>
              <a:t>S corps and partnerships cannot carry business losses to other tax years by deducting NOLs.</a:t>
            </a:r>
          </a:p>
          <a:p>
            <a:r>
              <a:rPr lang="en-US" dirty="0" smtClean="0"/>
              <a:t>Losses flow to shareholders or partners in loss years to be part of individual NOLs.</a:t>
            </a:r>
            <a:endParaRPr lang="en-US" dirty="0"/>
          </a:p>
        </p:txBody>
      </p:sp>
    </p:spTree>
    <p:extLst>
      <p:ext uri="{BB962C8B-B14F-4D97-AF65-F5344CB8AC3E}">
        <p14:creationId xmlns:p14="http://schemas.microsoft.com/office/powerpoint/2010/main" val="2936299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dirty="0" smtClean="0"/>
              <a:t>Steps for NOL Deduction</a:t>
            </a:r>
            <a:br>
              <a:rPr lang="en-US" altLang="en-US" dirty="0" smtClean="0"/>
            </a:br>
            <a:r>
              <a:rPr lang="en-US" altLang="en-US" dirty="0" smtClean="0"/>
              <a:t>	</a:t>
            </a:r>
            <a:r>
              <a:rPr lang="en-US" altLang="en-US" dirty="0" smtClean="0"/>
              <a:t>p. 40</a:t>
            </a:r>
            <a:endParaRPr lang="en-US" altLang="en-US" dirty="0" smtClean="0"/>
          </a:p>
        </p:txBody>
      </p:sp>
      <p:sp>
        <p:nvSpPr>
          <p:cNvPr id="5123" name="Content Placeholder 2"/>
          <p:cNvSpPr>
            <a:spLocks noGrp="1"/>
          </p:cNvSpPr>
          <p:nvPr>
            <p:ph idx="1"/>
          </p:nvPr>
        </p:nvSpPr>
        <p:spPr>
          <a:xfrm>
            <a:off x="685800" y="1981200"/>
            <a:ext cx="7772400" cy="4876800"/>
          </a:xfrm>
        </p:spPr>
        <p:txBody>
          <a:bodyPr/>
          <a:lstStyle/>
          <a:p>
            <a:r>
              <a:rPr lang="en-US" altLang="en-US" sz="3800" dirty="0" smtClean="0"/>
              <a:t>Determine Eligibility</a:t>
            </a:r>
          </a:p>
          <a:p>
            <a:r>
              <a:rPr lang="en-US" altLang="en-US" sz="3800" dirty="0" smtClean="0"/>
              <a:t>Compute the NOL</a:t>
            </a:r>
          </a:p>
          <a:p>
            <a:r>
              <a:rPr lang="en-US" altLang="en-US" sz="3800" dirty="0" smtClean="0"/>
              <a:t>Distribute the NOL to carryback and carryforward years</a:t>
            </a:r>
          </a:p>
          <a:p>
            <a:r>
              <a:rPr lang="en-US" altLang="en-US" sz="3800" dirty="0" smtClean="0"/>
              <a:t>Recalculate taxes in the carryback years and calculate taxes in the carryforward years</a:t>
            </a:r>
            <a:endParaRPr lang="en-US" altLang="en-US" sz="3800"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Optimal Use of an NOL Deduction</a:t>
            </a:r>
            <a:r>
              <a:rPr lang="en-US" dirty="0" smtClean="0"/>
              <a:t>	</a:t>
            </a:r>
            <a:r>
              <a:rPr lang="en-US" dirty="0" smtClean="0"/>
              <a:t>pp. 54-65  </a:t>
            </a:r>
            <a:endParaRPr lang="en-US" dirty="0"/>
          </a:p>
        </p:txBody>
      </p:sp>
      <p:sp>
        <p:nvSpPr>
          <p:cNvPr id="3" name="Content Placeholder 2"/>
          <p:cNvSpPr>
            <a:spLocks noGrp="1"/>
          </p:cNvSpPr>
          <p:nvPr>
            <p:ph idx="1"/>
          </p:nvPr>
        </p:nvSpPr>
        <p:spPr>
          <a:xfrm>
            <a:off x="685800" y="1981200"/>
            <a:ext cx="7772400" cy="4876800"/>
          </a:xfrm>
        </p:spPr>
        <p:txBody>
          <a:bodyPr>
            <a:normAutofit fontScale="92500"/>
          </a:bodyPr>
          <a:lstStyle/>
          <a:p>
            <a:r>
              <a:rPr lang="en-US" dirty="0" smtClean="0"/>
              <a:t>Tax benefits may waste NOLs.</a:t>
            </a:r>
          </a:p>
          <a:p>
            <a:pPr lvl="1"/>
            <a:r>
              <a:rPr lang="en-US" dirty="0" smtClean="0"/>
              <a:t>May reduce NOL in a loss year but not reduce taxable income.</a:t>
            </a:r>
          </a:p>
          <a:p>
            <a:pPr lvl="1"/>
            <a:r>
              <a:rPr lang="en-US" dirty="0" smtClean="0"/>
              <a:t>In carryback or carryforward years, other tax benefits may reduce the NOL to be carried to subsequent years but not reduce taxable income.</a:t>
            </a:r>
            <a:endParaRPr lang="en-US" dirty="0"/>
          </a:p>
        </p:txBody>
      </p:sp>
    </p:spTree>
    <p:extLst>
      <p:ext uri="{BB962C8B-B14F-4D97-AF65-F5344CB8AC3E}">
        <p14:creationId xmlns:p14="http://schemas.microsoft.com/office/powerpoint/2010/main" val="41766181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NOL Planning: Case Study</a:t>
            </a:r>
            <a:br>
              <a:rPr lang="en-US" dirty="0" smtClean="0"/>
            </a:br>
            <a:r>
              <a:rPr lang="en-US" dirty="0" smtClean="0"/>
              <a:t>	</a:t>
            </a:r>
            <a:r>
              <a:rPr lang="en-US" dirty="0" smtClean="0"/>
              <a:t>pp. 54-60</a:t>
            </a:r>
            <a:endParaRPr lang="en-US" dirty="0"/>
          </a:p>
        </p:txBody>
      </p:sp>
      <p:sp>
        <p:nvSpPr>
          <p:cNvPr id="3" name="Content Placeholder 2"/>
          <p:cNvSpPr>
            <a:spLocks noGrp="1"/>
          </p:cNvSpPr>
          <p:nvPr>
            <p:ph idx="1"/>
          </p:nvPr>
        </p:nvSpPr>
        <p:spPr>
          <a:xfrm>
            <a:off x="685800" y="1981200"/>
            <a:ext cx="7772400" cy="4114800"/>
          </a:xfrm>
        </p:spPr>
        <p:txBody>
          <a:bodyPr>
            <a:normAutofit fontScale="70000" lnSpcReduction="20000"/>
          </a:bodyPr>
          <a:lstStyle/>
          <a:p>
            <a:r>
              <a:rPr lang="en-US" dirty="0" smtClean="0"/>
              <a:t>Barb &amp; Guy Wire:</a:t>
            </a:r>
          </a:p>
          <a:p>
            <a:pPr lvl="1"/>
            <a:r>
              <a:rPr lang="en-US" dirty="0" smtClean="0"/>
              <a:t>See Figure 2.9 for income/deductions</a:t>
            </a:r>
          </a:p>
          <a:p>
            <a:pPr lvl="1"/>
            <a:r>
              <a:rPr lang="en-US" dirty="0" smtClean="0"/>
              <a:t>See Figure 2.10 for NOL calculation on Form 1045</a:t>
            </a:r>
          </a:p>
          <a:p>
            <a:pPr lvl="1"/>
            <a:endParaRPr lang="en-US" dirty="0" smtClean="0"/>
          </a:p>
          <a:p>
            <a:r>
              <a:rPr lang="en-US" dirty="0" smtClean="0"/>
              <a:t>Key points:</a:t>
            </a:r>
          </a:p>
          <a:p>
            <a:pPr lvl="1"/>
            <a:r>
              <a:rPr lang="en-US" dirty="0" smtClean="0"/>
              <a:t>Treating excess nonbusiness deductions</a:t>
            </a:r>
          </a:p>
          <a:p>
            <a:pPr lvl="1"/>
            <a:r>
              <a:rPr lang="en-US" dirty="0" smtClean="0"/>
              <a:t>Shifting nonbusiness income to loss year</a:t>
            </a:r>
          </a:p>
          <a:p>
            <a:pPr lvl="1"/>
            <a:r>
              <a:rPr lang="en-US" dirty="0" smtClean="0"/>
              <a:t>Treating excess nonbusiness capital losses</a:t>
            </a:r>
            <a:endParaRPr lang="en-US" dirty="0"/>
          </a:p>
        </p:txBody>
      </p:sp>
    </p:spTree>
    <p:extLst>
      <p:ext uri="{BB962C8B-B14F-4D97-AF65-F5344CB8AC3E}">
        <p14:creationId xmlns:p14="http://schemas.microsoft.com/office/powerpoint/2010/main" val="7333929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Waving Carryback May Reduce Tax Liability</a:t>
            </a:r>
            <a:r>
              <a:rPr lang="en-US" dirty="0"/>
              <a:t>	</a:t>
            </a:r>
            <a:r>
              <a:rPr lang="en-US" dirty="0" smtClean="0"/>
              <a:t>p. 60</a:t>
            </a:r>
            <a:endParaRPr lang="en-US" dirty="0"/>
          </a:p>
        </p:txBody>
      </p:sp>
      <p:sp>
        <p:nvSpPr>
          <p:cNvPr id="3" name="Content Placeholder 2"/>
          <p:cNvSpPr>
            <a:spLocks noGrp="1"/>
          </p:cNvSpPr>
          <p:nvPr>
            <p:ph idx="1"/>
          </p:nvPr>
        </p:nvSpPr>
        <p:spPr>
          <a:xfrm>
            <a:off x="685800" y="1981200"/>
            <a:ext cx="7772400" cy="4876800"/>
          </a:xfrm>
        </p:spPr>
        <p:txBody>
          <a:bodyPr>
            <a:normAutofit fontScale="85000" lnSpcReduction="20000"/>
          </a:bodyPr>
          <a:lstStyle/>
          <a:p>
            <a:r>
              <a:rPr lang="en-US" dirty="0"/>
              <a:t>NOL deductions can be more useful carried forward because of higher tax rates imposed in high-income years.</a:t>
            </a:r>
          </a:p>
          <a:p>
            <a:r>
              <a:rPr lang="en-US" dirty="0"/>
              <a:t>Capital losses in carryback or carryforward years may keep the taxpayer from realizing the full benefit of the NOL deduction in those years</a:t>
            </a:r>
            <a:r>
              <a:rPr lang="en-US" dirty="0" smtClean="0"/>
              <a:t>.</a:t>
            </a:r>
          </a:p>
          <a:p>
            <a:r>
              <a:rPr lang="en-US" dirty="0" smtClean="0"/>
              <a:t>The </a:t>
            </a:r>
            <a:r>
              <a:rPr lang="en-US" dirty="0"/>
              <a:t>NOL deduction may cause the loss of a tax credit that cannot be carried beyond the carryback or carryforward year</a:t>
            </a:r>
            <a:r>
              <a:rPr lang="en-US" dirty="0" smtClean="0"/>
              <a:t>.</a:t>
            </a:r>
          </a:p>
          <a:p>
            <a:endParaRPr lang="en-US" dirty="0"/>
          </a:p>
        </p:txBody>
      </p:sp>
    </p:spTree>
    <p:extLst>
      <p:ext uri="{BB962C8B-B14F-4D97-AF65-F5344CB8AC3E}">
        <p14:creationId xmlns:p14="http://schemas.microsoft.com/office/powerpoint/2010/main" val="31865353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 Value of Carryforward</a:t>
            </a:r>
            <a:r>
              <a:rPr lang="en-US" dirty="0" smtClean="0"/>
              <a:t/>
            </a:r>
            <a:br>
              <a:rPr lang="en-US" dirty="0" smtClean="0"/>
            </a:br>
            <a:r>
              <a:rPr lang="en-US" dirty="0"/>
              <a:t>	</a:t>
            </a:r>
            <a:r>
              <a:rPr lang="en-US" dirty="0" smtClean="0"/>
              <a:t>pp. </a:t>
            </a:r>
            <a:r>
              <a:rPr lang="en-US" dirty="0" smtClean="0"/>
              <a:t>60-65</a:t>
            </a:r>
            <a:endParaRPr lang="en-US" dirty="0"/>
          </a:p>
        </p:txBody>
      </p:sp>
      <p:sp>
        <p:nvSpPr>
          <p:cNvPr id="3" name="Content Placeholder 2"/>
          <p:cNvSpPr>
            <a:spLocks noGrp="1"/>
          </p:cNvSpPr>
          <p:nvPr>
            <p:ph idx="1"/>
          </p:nvPr>
        </p:nvSpPr>
        <p:spPr>
          <a:xfrm>
            <a:off x="685800" y="1981200"/>
            <a:ext cx="7772400" cy="4876800"/>
          </a:xfrm>
        </p:spPr>
        <p:txBody>
          <a:bodyPr>
            <a:normAutofit/>
          </a:bodyPr>
          <a:lstStyle/>
          <a:p>
            <a:r>
              <a:rPr lang="en-US" dirty="0" smtClean="0"/>
              <a:t>The present  value of tax savings must be computed to properly compare carrying a NOL back and carrying it forward.</a:t>
            </a:r>
          </a:p>
          <a:p>
            <a:r>
              <a:rPr lang="en-US" dirty="0" smtClean="0"/>
              <a:t>See Example 2.17</a:t>
            </a:r>
            <a:endParaRPr lang="en-US" dirty="0"/>
          </a:p>
        </p:txBody>
      </p:sp>
    </p:spTree>
    <p:extLst>
      <p:ext uri="{BB962C8B-B14F-4D97-AF65-F5344CB8AC3E}">
        <p14:creationId xmlns:p14="http://schemas.microsoft.com/office/powerpoint/2010/main" val="16119722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Timing of NOL</a:t>
            </a:r>
            <a:r>
              <a:rPr lang="en-US" dirty="0" smtClean="0"/>
              <a:t/>
            </a:r>
            <a:br>
              <a:rPr lang="en-US" dirty="0" smtClean="0"/>
            </a:br>
            <a:r>
              <a:rPr lang="en-US" dirty="0"/>
              <a:t>	</a:t>
            </a:r>
            <a:r>
              <a:rPr lang="en-US" dirty="0" smtClean="0"/>
              <a:t>p. 65</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years in which the NOL generates the greatest benefit are those that have the highest taxable income (and are therefore in the highest marginal bracket) and those with little long-term capital gain or tax credits that will waste the NOL.</a:t>
            </a:r>
            <a:endParaRPr lang="en-US" dirty="0"/>
          </a:p>
        </p:txBody>
      </p:sp>
    </p:spTree>
    <p:extLst>
      <p:ext uri="{BB962C8B-B14F-4D97-AF65-F5344CB8AC3E}">
        <p14:creationId xmlns:p14="http://schemas.microsoft.com/office/powerpoint/2010/main" val="3575792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Up NOL Before It Expires</a:t>
            </a:r>
            <a:r>
              <a:rPr lang="en-US" dirty="0" smtClean="0"/>
              <a:t/>
            </a:r>
            <a:br>
              <a:rPr lang="en-US" dirty="0" smtClean="0"/>
            </a:br>
            <a:r>
              <a:rPr lang="en-US" dirty="0"/>
              <a:t>	</a:t>
            </a:r>
            <a:r>
              <a:rPr lang="en-US" dirty="0" smtClean="0"/>
              <a:t>p. 65</a:t>
            </a:r>
            <a:endParaRPr lang="en-US" dirty="0"/>
          </a:p>
        </p:txBody>
      </p:sp>
      <p:sp>
        <p:nvSpPr>
          <p:cNvPr id="3" name="Content Placeholder 2"/>
          <p:cNvSpPr>
            <a:spLocks noGrp="1"/>
          </p:cNvSpPr>
          <p:nvPr>
            <p:ph idx="1"/>
          </p:nvPr>
        </p:nvSpPr>
        <p:spPr>
          <a:xfrm>
            <a:off x="685800" y="1981200"/>
            <a:ext cx="7772400" cy="4876800"/>
          </a:xfrm>
        </p:spPr>
        <p:txBody>
          <a:bodyPr>
            <a:normAutofit lnSpcReduction="10000"/>
          </a:bodyPr>
          <a:lstStyle/>
          <a:p>
            <a:r>
              <a:rPr lang="en-US" dirty="0"/>
              <a:t>If the time for using an NOL is about to expire, accelerating income to absorb the full loss will reduce total taxes. </a:t>
            </a:r>
            <a:endParaRPr lang="en-US" dirty="0" smtClean="0"/>
          </a:p>
          <a:p>
            <a:r>
              <a:rPr lang="en-US" dirty="0" smtClean="0"/>
              <a:t>Shifting </a:t>
            </a:r>
            <a:r>
              <a:rPr lang="en-US" dirty="0"/>
              <a:t>income to make use of an NOL that would otherwise expire makes the shifted income effectively tax-free.</a:t>
            </a:r>
            <a:endParaRPr lang="en-US" dirty="0"/>
          </a:p>
        </p:txBody>
      </p:sp>
    </p:spTree>
    <p:extLst>
      <p:ext uri="{BB962C8B-B14F-4D97-AF65-F5344CB8AC3E}">
        <p14:creationId xmlns:p14="http://schemas.microsoft.com/office/powerpoint/2010/main" val="30196532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	pp. 65-67</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Included in the appendix are worksheets for calculating:</a:t>
            </a:r>
          </a:p>
          <a:p>
            <a:pPr lvl="1"/>
            <a:r>
              <a:rPr lang="en-US" dirty="0" smtClean="0"/>
              <a:t>Business and nonbusiness capital gains and losses.</a:t>
            </a:r>
          </a:p>
          <a:p>
            <a:pPr lvl="1"/>
            <a:r>
              <a:rPr lang="en-US" dirty="0" smtClean="0"/>
              <a:t>Nonbusiness deductions and income (required for Schedule A Form 1045).</a:t>
            </a:r>
            <a:endParaRPr lang="en-US" dirty="0"/>
          </a:p>
        </p:txBody>
      </p:sp>
    </p:spTree>
    <p:extLst>
      <p:ext uri="{BB962C8B-B14F-4D97-AF65-F5344CB8AC3E}">
        <p14:creationId xmlns:p14="http://schemas.microsoft.com/office/powerpoint/2010/main" val="13815420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Grp="1" noChangeArrowheads="1"/>
          </p:cNvSpPr>
          <p:nvPr>
            <p:ph type="title"/>
          </p:nvPr>
        </p:nvSpPr>
        <p:spPr/>
        <p:txBody>
          <a:bodyPr/>
          <a:lstStyle/>
          <a:p>
            <a:pPr eaLnBrk="1" hangingPunct="1"/>
            <a:r>
              <a:rPr lang="en-US" altLang="en-US" sz="5400" smtClean="0"/>
              <a:t>Questions?</a:t>
            </a:r>
          </a:p>
        </p:txBody>
      </p:sp>
      <p:sp>
        <p:nvSpPr>
          <p:cNvPr id="819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4000">
                <a:solidFill>
                  <a:schemeClr val="bg1"/>
                </a:solidFill>
                <a:latin typeface="Arial" panose="020B0604020202020204" pitchFamily="34" charset="0"/>
              </a:defRPr>
            </a:lvl1pPr>
            <a:lvl2pPr marL="742950" indent="-285750">
              <a:spcBef>
                <a:spcPct val="20000"/>
              </a:spcBef>
              <a:buClr>
                <a:schemeClr val="folHlink"/>
              </a:buClr>
              <a:buFont typeface="Times New Roman" panose="02020603050405020304" pitchFamily="18" charset="0"/>
              <a:buChar char="▪"/>
              <a:defRPr sz="4000">
                <a:solidFill>
                  <a:schemeClr val="bg1"/>
                </a:solidFill>
                <a:latin typeface="Arial" panose="020B0604020202020204" pitchFamily="34" charset="0"/>
              </a:defRPr>
            </a:lvl2pPr>
            <a:lvl3pPr marL="1143000" indent="-228600">
              <a:spcBef>
                <a:spcPct val="20000"/>
              </a:spcBef>
              <a:buFont typeface="Wingdings" panose="05000000000000000000" pitchFamily="2" charset="2"/>
              <a:defRPr sz="4000">
                <a:solidFill>
                  <a:schemeClr val="bg1"/>
                </a:solidFill>
                <a:latin typeface="Arial" panose="020B0604020202020204" pitchFamily="34" charset="0"/>
              </a:defRPr>
            </a:lvl3pPr>
            <a:lvl4pPr marL="1600200" indent="-228600">
              <a:spcBef>
                <a:spcPct val="20000"/>
              </a:spcBef>
              <a:buFont typeface="Wingdings" panose="05000000000000000000" pitchFamily="2" charset="2"/>
              <a:defRPr sz="4000">
                <a:solidFill>
                  <a:schemeClr val="bg1"/>
                </a:solidFill>
                <a:latin typeface="Arial" panose="020B0604020202020204" pitchFamily="34" charset="0"/>
              </a:defRPr>
            </a:lvl4pPr>
            <a:lvl5pPr marL="2057400" indent="-228600">
              <a:spcBef>
                <a:spcPct val="20000"/>
              </a:spcBef>
              <a:buFont typeface="Wingdings" panose="05000000000000000000" pitchFamily="2" charset="2"/>
              <a:defRPr sz="4000">
                <a:solidFill>
                  <a:schemeClr val="bg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4000">
                <a:solidFill>
                  <a:schemeClr val="bg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4000">
                <a:solidFill>
                  <a:schemeClr val="bg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4000">
                <a:solidFill>
                  <a:schemeClr val="bg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4000">
                <a:solidFill>
                  <a:schemeClr val="bg1"/>
                </a:solidFill>
                <a:latin typeface="Arial" panose="020B0604020202020204" pitchFamily="34" charset="0"/>
              </a:defRPr>
            </a:lvl9pPr>
          </a:lstStyle>
          <a:p>
            <a:pPr>
              <a:spcBef>
                <a:spcPct val="0"/>
              </a:spcBef>
              <a:buClrTx/>
              <a:buFontTx/>
              <a:buNone/>
            </a:pPr>
            <a:fld id="{F5F79607-97C8-4173-A2F8-28C3D8C0A9D9}" type="slidenum">
              <a:rPr lang="en-US" altLang="en-US" sz="1400">
                <a:solidFill>
                  <a:schemeClr val="tx1"/>
                </a:solidFill>
                <a:latin typeface="Times New Roman" panose="02020603050405020304" pitchFamily="18" charset="0"/>
              </a:rPr>
              <a:pPr>
                <a:spcBef>
                  <a:spcPct val="0"/>
                </a:spcBef>
                <a:buClrTx/>
                <a:buFontTx/>
                <a:buNone/>
              </a:pPr>
              <a:t>37</a:t>
            </a:fld>
            <a:endParaRPr lang="en-US" altLang="en-US" sz="1400">
              <a:solidFill>
                <a:schemeClr val="tx1"/>
              </a:solidFill>
              <a:latin typeface="Times New Roman" panose="02020603050405020304" pitchFamily="18" charset="0"/>
            </a:endParaRPr>
          </a:p>
        </p:txBody>
      </p:sp>
      <p:pic>
        <p:nvPicPr>
          <p:cNvPr id="8196" name="Picture 7" descr="C:\Users\lsec\AppData\Local\Microsoft\Windows\Temporary Internet Files\Content.IE5\NXH1Y2B1\MC900431548[1].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971800" y="2438400"/>
            <a:ext cx="3505200" cy="3505200"/>
          </a:xfr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dirty="0" smtClean="0"/>
              <a:t>Steps for NOL Deduction</a:t>
            </a:r>
            <a:br>
              <a:rPr lang="en-US" altLang="en-US" dirty="0" smtClean="0"/>
            </a:br>
            <a:r>
              <a:rPr lang="en-US" altLang="en-US" dirty="0" smtClean="0"/>
              <a:t>	</a:t>
            </a:r>
            <a:r>
              <a:rPr lang="en-US" altLang="en-US" dirty="0" smtClean="0"/>
              <a:t>p. 40</a:t>
            </a:r>
            <a:endParaRPr lang="en-US" altLang="en-US" dirty="0" smtClean="0"/>
          </a:p>
        </p:txBody>
      </p:sp>
      <p:sp>
        <p:nvSpPr>
          <p:cNvPr id="5123" name="Content Placeholder 2"/>
          <p:cNvSpPr>
            <a:spLocks noGrp="1"/>
          </p:cNvSpPr>
          <p:nvPr>
            <p:ph idx="1"/>
          </p:nvPr>
        </p:nvSpPr>
        <p:spPr>
          <a:xfrm>
            <a:off x="685800" y="1981200"/>
            <a:ext cx="7772400" cy="4876800"/>
          </a:xfrm>
        </p:spPr>
        <p:txBody>
          <a:bodyPr/>
          <a:lstStyle/>
          <a:p>
            <a:r>
              <a:rPr lang="en-US" altLang="en-US" sz="3800" dirty="0" smtClean="0"/>
              <a:t>Practitioner Note</a:t>
            </a:r>
          </a:p>
          <a:p>
            <a:pPr lvl="1"/>
            <a:r>
              <a:rPr lang="en-US" altLang="en-US" sz="3800" dirty="0" smtClean="0"/>
              <a:t>NOL rules for individuals also apply to estates and trusts.</a:t>
            </a:r>
          </a:p>
          <a:p>
            <a:pPr lvl="1"/>
            <a:r>
              <a:rPr lang="en-US" altLang="en-US" sz="3800" dirty="0" smtClean="0"/>
              <a:t>See </a:t>
            </a:r>
            <a:r>
              <a:rPr lang="en-US" sz="3600" dirty="0"/>
              <a:t>I.R.C.§ 642(h)(1</a:t>
            </a:r>
            <a:r>
              <a:rPr lang="en-US" sz="3600" dirty="0" smtClean="0"/>
              <a:t>), </a:t>
            </a:r>
            <a:r>
              <a:rPr lang="en-US" sz="3600" dirty="0" err="1"/>
              <a:t>Treas.Reg</a:t>
            </a:r>
            <a:r>
              <a:rPr lang="en-US" sz="3600" dirty="0"/>
              <a:t>.§ 1.642(h)-2(b</a:t>
            </a:r>
            <a:r>
              <a:rPr lang="en-US" sz="3600" dirty="0" smtClean="0"/>
              <a:t>), and </a:t>
            </a:r>
            <a:r>
              <a:rPr lang="en-US" sz="3600" dirty="0" err="1"/>
              <a:t>Treas.Reg</a:t>
            </a:r>
            <a:r>
              <a:rPr lang="en-US" sz="3600" dirty="0"/>
              <a:t>.§ 1.642(h)-</a:t>
            </a:r>
            <a:r>
              <a:rPr lang="en-US" sz="3600" dirty="0" smtClean="0"/>
              <a:t>2(a) for application of estate/trust NOL to beneficiaries.</a:t>
            </a:r>
            <a:endParaRPr lang="en-US" altLang="en-US" sz="3800" dirty="0" smtClean="0"/>
          </a:p>
        </p:txBody>
      </p:sp>
    </p:spTree>
    <p:extLst>
      <p:ext uri="{BB962C8B-B14F-4D97-AF65-F5344CB8AC3E}">
        <p14:creationId xmlns:p14="http://schemas.microsoft.com/office/powerpoint/2010/main" val="1582114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dirty="0" smtClean="0"/>
              <a:t>Determine Eligibility</a:t>
            </a:r>
            <a:br>
              <a:rPr lang="en-US" altLang="en-US" dirty="0" smtClean="0"/>
            </a:br>
            <a:r>
              <a:rPr lang="en-US" altLang="en-US" dirty="0" smtClean="0"/>
              <a:t>	</a:t>
            </a:r>
            <a:r>
              <a:rPr lang="en-US" altLang="en-US" dirty="0" smtClean="0"/>
              <a:t>p. 40</a:t>
            </a:r>
            <a:endParaRPr lang="en-US" altLang="en-US" dirty="0" smtClean="0"/>
          </a:p>
        </p:txBody>
      </p:sp>
      <p:sp>
        <p:nvSpPr>
          <p:cNvPr id="5123" name="Content Placeholder 2"/>
          <p:cNvSpPr>
            <a:spLocks noGrp="1"/>
          </p:cNvSpPr>
          <p:nvPr>
            <p:ph idx="1"/>
          </p:nvPr>
        </p:nvSpPr>
        <p:spPr>
          <a:xfrm>
            <a:off x="685800" y="1981200"/>
            <a:ext cx="7772400" cy="4876800"/>
          </a:xfrm>
        </p:spPr>
        <p:txBody>
          <a:bodyPr>
            <a:normAutofit lnSpcReduction="10000"/>
          </a:bodyPr>
          <a:lstStyle/>
          <a:p>
            <a:r>
              <a:rPr lang="en-US" altLang="en-US" sz="3300" dirty="0" smtClean="0"/>
              <a:t>Individuals and C corporations may claim their own NOLs.</a:t>
            </a:r>
          </a:p>
          <a:p>
            <a:r>
              <a:rPr lang="en-US" altLang="en-US" sz="3300" dirty="0" smtClean="0"/>
              <a:t>Partnerships and S corporations, and LLCs taxed as partnerships or S corporations, generally cannot claim NOL deductions.</a:t>
            </a:r>
          </a:p>
          <a:p>
            <a:r>
              <a:rPr lang="en-US" altLang="en-US" sz="3300" dirty="0" smtClean="0"/>
              <a:t>Partners/members/shareholders use their separate shares of the business income and deductions to compute individual NOLs.</a:t>
            </a:r>
            <a:endParaRPr lang="en-US" altLang="en-US" sz="3300" dirty="0" smtClean="0"/>
          </a:p>
        </p:txBody>
      </p:sp>
    </p:spTree>
    <p:extLst>
      <p:ext uri="{BB962C8B-B14F-4D97-AF65-F5344CB8AC3E}">
        <p14:creationId xmlns:p14="http://schemas.microsoft.com/office/powerpoint/2010/main" val="634838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dirty="0" smtClean="0"/>
              <a:t>Compute the NOL</a:t>
            </a:r>
            <a:r>
              <a:rPr lang="en-US" altLang="en-US" dirty="0" smtClean="0"/>
              <a:t>	pp. </a:t>
            </a:r>
            <a:r>
              <a:rPr lang="en-US" altLang="en-US" dirty="0" smtClean="0"/>
              <a:t>40-42</a:t>
            </a:r>
            <a:endParaRPr lang="en-US" altLang="en-US" dirty="0" smtClean="0"/>
          </a:p>
        </p:txBody>
      </p:sp>
      <p:sp>
        <p:nvSpPr>
          <p:cNvPr id="6147" name="Content Placeholder 2"/>
          <p:cNvSpPr>
            <a:spLocks noGrp="1"/>
          </p:cNvSpPr>
          <p:nvPr>
            <p:ph idx="1"/>
          </p:nvPr>
        </p:nvSpPr>
        <p:spPr>
          <a:xfrm>
            <a:off x="685800" y="1981200"/>
            <a:ext cx="7772400" cy="4876800"/>
          </a:xfrm>
        </p:spPr>
        <p:txBody>
          <a:bodyPr/>
          <a:lstStyle/>
          <a:p>
            <a:r>
              <a:rPr lang="en-US" altLang="en-US" sz="2800" dirty="0" smtClean="0"/>
              <a:t>Net taxable income must be negative, and must be modified by removing deductions not allowed for computing the NOL.</a:t>
            </a:r>
          </a:p>
          <a:p>
            <a:pPr lvl="1"/>
            <a:r>
              <a:rPr lang="en-US" altLang="en-US" sz="2800" dirty="0" smtClean="0"/>
              <a:t>Generally, only business losses can be carried from one year to another.</a:t>
            </a:r>
          </a:p>
          <a:p>
            <a:pPr lvl="1"/>
            <a:r>
              <a:rPr lang="en-US" altLang="en-US" sz="2800" dirty="0" smtClean="0"/>
              <a:t>Items carried to another tax year under another carryover rule are excluded from the NOL calculation.</a:t>
            </a:r>
            <a:endParaRPr lang="en-US" altLang="en-US" sz="28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dirty="0" smtClean="0"/>
              <a:t>Compute the NOL</a:t>
            </a:r>
            <a:r>
              <a:rPr lang="en-US" altLang="en-US" dirty="0" smtClean="0"/>
              <a:t>	pp. </a:t>
            </a:r>
            <a:r>
              <a:rPr lang="en-US" altLang="en-US" dirty="0" smtClean="0"/>
              <a:t>40-42</a:t>
            </a:r>
            <a:endParaRPr lang="en-US" altLang="en-US" dirty="0" smtClean="0"/>
          </a:p>
        </p:txBody>
      </p:sp>
      <p:sp>
        <p:nvSpPr>
          <p:cNvPr id="6147" name="Content Placeholder 2"/>
          <p:cNvSpPr>
            <a:spLocks noGrp="1"/>
          </p:cNvSpPr>
          <p:nvPr>
            <p:ph idx="1"/>
          </p:nvPr>
        </p:nvSpPr>
        <p:spPr>
          <a:xfrm>
            <a:off x="685800" y="1981200"/>
            <a:ext cx="7772400" cy="4876800"/>
          </a:xfrm>
        </p:spPr>
        <p:txBody>
          <a:bodyPr>
            <a:normAutofit fontScale="92500" lnSpcReduction="10000"/>
          </a:bodyPr>
          <a:lstStyle/>
          <a:p>
            <a:r>
              <a:rPr lang="en-US" altLang="en-US" sz="2800" dirty="0" smtClean="0"/>
              <a:t>The following are excluded from NOL by addition back to negative taxable income:</a:t>
            </a:r>
          </a:p>
          <a:p>
            <a:pPr lvl="1"/>
            <a:r>
              <a:rPr lang="en-US" altLang="en-US" sz="2800" dirty="0" smtClean="0"/>
              <a:t>Dependent and personal exemption deductions</a:t>
            </a:r>
          </a:p>
          <a:p>
            <a:pPr lvl="1"/>
            <a:r>
              <a:rPr lang="en-US" altLang="en-US" sz="2800" dirty="0" smtClean="0"/>
              <a:t>Nonbusiness deductions in excess of nonbusiness income</a:t>
            </a:r>
          </a:p>
          <a:p>
            <a:pPr lvl="1"/>
            <a:r>
              <a:rPr lang="en-US" altLang="en-US" sz="2800" dirty="0" smtClean="0"/>
              <a:t>Capital losses in excess of capital gains</a:t>
            </a:r>
          </a:p>
          <a:p>
            <a:pPr lvl="1"/>
            <a:r>
              <a:rPr lang="en-US" altLang="en-US" sz="2800" dirty="0" smtClean="0"/>
              <a:t>50% of the gain from qualified small business stock</a:t>
            </a:r>
          </a:p>
          <a:p>
            <a:pPr lvl="1"/>
            <a:r>
              <a:rPr lang="en-US" altLang="en-US" sz="2800" dirty="0" smtClean="0"/>
              <a:t>NOL deductions carried from another year</a:t>
            </a:r>
          </a:p>
          <a:p>
            <a:pPr lvl="1"/>
            <a:r>
              <a:rPr lang="en-US" sz="2800" dirty="0"/>
              <a:t>I.R.C. § 199 domestic production activities </a:t>
            </a:r>
            <a:r>
              <a:rPr lang="en-US" sz="2800" dirty="0" smtClean="0"/>
              <a:t>deductions </a:t>
            </a:r>
            <a:endParaRPr lang="en-US" sz="2800" dirty="0"/>
          </a:p>
          <a:p>
            <a:pPr lvl="1"/>
            <a:endParaRPr lang="en-US" altLang="en-US" sz="2800" dirty="0" smtClean="0"/>
          </a:p>
          <a:p>
            <a:endParaRPr lang="en-US" dirty="0"/>
          </a:p>
          <a:p>
            <a:pPr lvl="1"/>
            <a:endParaRPr lang="en-US" altLang="en-US" sz="2800" dirty="0" smtClean="0"/>
          </a:p>
        </p:txBody>
      </p:sp>
    </p:spTree>
    <p:extLst>
      <p:ext uri="{BB962C8B-B14F-4D97-AF65-F5344CB8AC3E}">
        <p14:creationId xmlns:p14="http://schemas.microsoft.com/office/powerpoint/2010/main" val="1929987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dirty="0" smtClean="0"/>
              <a:t>Compute the NOL</a:t>
            </a:r>
            <a:r>
              <a:rPr lang="en-US" altLang="en-US" dirty="0" smtClean="0"/>
              <a:t>	pp. </a:t>
            </a:r>
            <a:r>
              <a:rPr lang="en-US" altLang="en-US" dirty="0" smtClean="0"/>
              <a:t>40-42</a:t>
            </a:r>
            <a:endParaRPr lang="en-US" altLang="en-US" dirty="0" smtClean="0"/>
          </a:p>
        </p:txBody>
      </p:sp>
      <p:sp>
        <p:nvSpPr>
          <p:cNvPr id="6147" name="Content Placeholder 2"/>
          <p:cNvSpPr>
            <a:spLocks noGrp="1"/>
          </p:cNvSpPr>
          <p:nvPr>
            <p:ph idx="1"/>
          </p:nvPr>
        </p:nvSpPr>
        <p:spPr>
          <a:xfrm>
            <a:off x="685800" y="1981200"/>
            <a:ext cx="7772400" cy="4876800"/>
          </a:xfrm>
        </p:spPr>
        <p:txBody>
          <a:bodyPr>
            <a:normAutofit/>
          </a:bodyPr>
          <a:lstStyle/>
          <a:p>
            <a:r>
              <a:rPr lang="en-US" altLang="en-US" sz="2800" dirty="0" smtClean="0"/>
              <a:t>Example 2.1</a:t>
            </a:r>
          </a:p>
          <a:p>
            <a:pPr lvl="1"/>
            <a:r>
              <a:rPr lang="en-US" altLang="en-US" sz="2800" dirty="0" smtClean="0"/>
              <a:t>Nonbusiness deductions in excess of nonbusiness income by more than negative taxable income remove NOL.</a:t>
            </a:r>
          </a:p>
          <a:p>
            <a:r>
              <a:rPr lang="en-US" altLang="en-US" sz="2800" dirty="0" smtClean="0"/>
              <a:t>Example 2.2</a:t>
            </a:r>
          </a:p>
          <a:p>
            <a:pPr lvl="1"/>
            <a:r>
              <a:rPr lang="en-US" altLang="en-US" sz="2800" dirty="0" smtClean="0"/>
              <a:t>Personal exemption deductions added back to negative taxable income to compute NOL.</a:t>
            </a:r>
          </a:p>
          <a:p>
            <a:endParaRPr lang="en-US" dirty="0"/>
          </a:p>
          <a:p>
            <a:pPr lvl="1"/>
            <a:endParaRPr lang="en-US" altLang="en-US" sz="2800" dirty="0" smtClean="0"/>
          </a:p>
        </p:txBody>
      </p:sp>
    </p:spTree>
    <p:extLst>
      <p:ext uri="{BB962C8B-B14F-4D97-AF65-F5344CB8AC3E}">
        <p14:creationId xmlns:p14="http://schemas.microsoft.com/office/powerpoint/2010/main" val="448872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dirty="0" smtClean="0"/>
              <a:t>Compute the NOL</a:t>
            </a:r>
            <a:r>
              <a:rPr lang="en-US" altLang="en-US" dirty="0" smtClean="0"/>
              <a:t>	pp. </a:t>
            </a:r>
            <a:r>
              <a:rPr lang="en-US" altLang="en-US" dirty="0" smtClean="0"/>
              <a:t>40-42</a:t>
            </a:r>
            <a:endParaRPr lang="en-US" altLang="en-US" dirty="0" smtClean="0"/>
          </a:p>
        </p:txBody>
      </p:sp>
      <p:sp>
        <p:nvSpPr>
          <p:cNvPr id="6147" name="Content Placeholder 2"/>
          <p:cNvSpPr>
            <a:spLocks noGrp="1"/>
          </p:cNvSpPr>
          <p:nvPr>
            <p:ph idx="1"/>
          </p:nvPr>
        </p:nvSpPr>
        <p:spPr>
          <a:xfrm>
            <a:off x="685800" y="1981200"/>
            <a:ext cx="7772400" cy="4876800"/>
          </a:xfrm>
        </p:spPr>
        <p:txBody>
          <a:bodyPr>
            <a:normAutofit fontScale="85000" lnSpcReduction="10000"/>
          </a:bodyPr>
          <a:lstStyle/>
          <a:p>
            <a:r>
              <a:rPr lang="en-US" dirty="0"/>
              <a:t>An NOL that is carried to a base year under the I.R.C. § 1301 income averaging rules is allowed in full when computing the taxable income for the base </a:t>
            </a:r>
            <a:r>
              <a:rPr lang="en-US" dirty="0" smtClean="0"/>
              <a:t>year. </a:t>
            </a:r>
          </a:p>
          <a:p>
            <a:r>
              <a:rPr lang="en-US" dirty="0" smtClean="0"/>
              <a:t>However</a:t>
            </a:r>
            <a:r>
              <a:rPr lang="en-US" dirty="0"/>
              <a:t>, any NOL that may provide a tax benefit in another tax year must be added back to calculate base year taxable income </a:t>
            </a:r>
            <a:r>
              <a:rPr lang="en-US" dirty="0" smtClean="0"/>
              <a:t>for </a:t>
            </a:r>
            <a:r>
              <a:rPr lang="en-US" dirty="0"/>
              <a:t>any subsequent years’ income averaging calculations. </a:t>
            </a:r>
          </a:p>
        </p:txBody>
      </p:sp>
    </p:spTree>
    <p:extLst>
      <p:ext uri="{BB962C8B-B14F-4D97-AF65-F5344CB8AC3E}">
        <p14:creationId xmlns:p14="http://schemas.microsoft.com/office/powerpoint/2010/main" val="2617394960"/>
      </p:ext>
    </p:extLst>
  </p:cSld>
  <p:clrMapOvr>
    <a:masterClrMapping/>
  </p:clrMapOvr>
</p:sld>
</file>

<file path=ppt/theme/theme1.xml><?xml version="1.0" encoding="utf-8"?>
<a:theme xmlns:a="http://schemas.openxmlformats.org/drawingml/2006/main" name="2007master">
  <a:themeElements>
    <a:clrScheme name="">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18A9D6"/>
      </a:hlink>
      <a:folHlink>
        <a:srgbClr val="C0C0C0"/>
      </a:folHlink>
    </a:clrScheme>
    <a:fontScheme name="2007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1"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1"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2007master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007master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2007master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007master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007master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007master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2007master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2007master 8">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FFCC99"/>
        </a:hlink>
        <a:folHlink>
          <a:srgbClr val="B2B2B2"/>
        </a:folHlink>
      </a:clrScheme>
      <a:clrMap bg1="lt1" tx1="dk1" bg2="lt2" tx2="dk2" accent1="accent1" accent2="accent2" accent3="accent3" accent4="accent4" accent5="accent5" accent6="accent6" hlink="hlink" folHlink="folHlink"/>
    </a:extraClrScheme>
    <a:extraClrScheme>
      <a:clrScheme name="2007master 9">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FFCCCC"/>
        </a:hlink>
        <a:folHlink>
          <a:srgbClr val="B2B2B2"/>
        </a:folHlink>
      </a:clrScheme>
      <a:clrMap bg1="lt1" tx1="dk1" bg2="lt2" tx2="dk2" accent1="accent1" accent2="accent2" accent3="accent3" accent4="accent4" accent5="accent5" accent6="accent6" hlink="hlink" folHlink="folHlink"/>
    </a:extraClrScheme>
    <a:extraClrScheme>
      <a:clrScheme name="2007master 10">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6600"/>
        </a:hlink>
        <a:folHlink>
          <a:srgbClr val="B2B2B2"/>
        </a:folHlink>
      </a:clrScheme>
      <a:clrMap bg1="lt1" tx1="dk1" bg2="lt2" tx2="dk2" accent1="accent1" accent2="accent2" accent3="accent3" accent4="accent4" accent5="accent5" accent6="accent6" hlink="hlink" folHlink="folHlink"/>
    </a:extraClrScheme>
    <a:extraClrScheme>
      <a:clrScheme name="2007master 1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FFCC00"/>
        </a:hlink>
        <a:folHlink>
          <a:srgbClr val="B2B2B2"/>
        </a:folHlink>
      </a:clrScheme>
      <a:clrMap bg1="lt1" tx1="dk1" bg2="lt2" tx2="dk2" accent1="accent1" accent2="accent2" accent3="accent3" accent4="accent4" accent5="accent5" accent6="accent6" hlink="hlink" folHlink="folHlink"/>
    </a:extraClrScheme>
    <a:extraClrScheme>
      <a:clrScheme name="2007master 1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FF9900"/>
        </a:hlink>
        <a:folHlink>
          <a:srgbClr val="B2B2B2"/>
        </a:folHlink>
      </a:clrScheme>
      <a:clrMap bg1="lt1" tx1="dk1" bg2="lt2" tx2="dk2" accent1="accent1" accent2="accent2" accent3="accent3" accent4="accent4" accent5="accent5" accent6="accent6" hlink="hlink" folHlink="folHlink"/>
    </a:extraClrScheme>
    <a:extraClrScheme>
      <a:clrScheme name="2007master 13">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FFCC66"/>
        </a:hlink>
        <a:folHlink>
          <a:srgbClr val="B2B2B2"/>
        </a:folHlink>
      </a:clrScheme>
      <a:clrMap bg1="lt1" tx1="dk1" bg2="lt2" tx2="dk2" accent1="accent1" accent2="accent2" accent3="accent3" accent4="accent4" accent5="accent5" accent6="accent6" hlink="hlink" folHlink="folHlink"/>
    </a:extraClrScheme>
    <a:extraClrScheme>
      <a:clrScheme name="2007master 14">
        <a:dk1>
          <a:srgbClr val="000000"/>
        </a:dk1>
        <a:lt1>
          <a:srgbClr val="FFFFFF"/>
        </a:lt1>
        <a:dk2>
          <a:srgbClr val="000000"/>
        </a:dk2>
        <a:lt2>
          <a:srgbClr val="FFCC00"/>
        </a:lt2>
        <a:accent1>
          <a:srgbClr val="00CC99"/>
        </a:accent1>
        <a:accent2>
          <a:srgbClr val="3333CC"/>
        </a:accent2>
        <a:accent3>
          <a:srgbClr val="FFFFFF"/>
        </a:accent3>
        <a:accent4>
          <a:srgbClr val="000000"/>
        </a:accent4>
        <a:accent5>
          <a:srgbClr val="AAE2CA"/>
        </a:accent5>
        <a:accent6>
          <a:srgbClr val="2D2DB9"/>
        </a:accent6>
        <a:hlink>
          <a:srgbClr val="FFCC66"/>
        </a:hlink>
        <a:folHlink>
          <a:srgbClr val="B2B2B2"/>
        </a:folHlink>
      </a:clrScheme>
      <a:clrMap bg1="lt1" tx1="dk1" bg2="lt2" tx2="dk2" accent1="accent1" accent2="accent2" accent3="accent3" accent4="accent4" accent5="accent5" accent6="accent6" hlink="hlink" folHlink="folHlink"/>
    </a:extraClrScheme>
    <a:extraClrScheme>
      <a:clrScheme name="2007master 15">
        <a:dk1>
          <a:srgbClr val="000000"/>
        </a:dk1>
        <a:lt1>
          <a:srgbClr val="FFFFFF"/>
        </a:lt1>
        <a:dk2>
          <a:srgbClr val="000000"/>
        </a:dk2>
        <a:lt2>
          <a:srgbClr val="FFCC00"/>
        </a:lt2>
        <a:accent1>
          <a:srgbClr val="00CC99"/>
        </a:accent1>
        <a:accent2>
          <a:srgbClr val="3333CC"/>
        </a:accent2>
        <a:accent3>
          <a:srgbClr val="FFFFFF"/>
        </a:accent3>
        <a:accent4>
          <a:srgbClr val="000000"/>
        </a:accent4>
        <a:accent5>
          <a:srgbClr val="AAE2CA"/>
        </a:accent5>
        <a:accent6>
          <a:srgbClr val="2D2DB9"/>
        </a:accent6>
        <a:hlink>
          <a:srgbClr val="EA9C00"/>
        </a:hlink>
        <a:folHlink>
          <a:srgbClr val="B2B2B2"/>
        </a:folHlink>
      </a:clrScheme>
      <a:clrMap bg1="lt1" tx1="dk1" bg2="lt2" tx2="dk2" accent1="accent1" accent2="accent2" accent3="accent3" accent4="accent4" accent5="accent5" accent6="accent6" hlink="hlink" folHlink="folHlink"/>
    </a:extraClrScheme>
    <a:extraClrScheme>
      <a:clrScheme name="2007master 16">
        <a:dk1>
          <a:srgbClr val="000000"/>
        </a:dk1>
        <a:lt1>
          <a:srgbClr val="FFFFFF"/>
        </a:lt1>
        <a:dk2>
          <a:srgbClr val="000000"/>
        </a:dk2>
        <a:lt2>
          <a:srgbClr val="E2B700"/>
        </a:lt2>
        <a:accent1>
          <a:srgbClr val="00CC99"/>
        </a:accent1>
        <a:accent2>
          <a:srgbClr val="3333CC"/>
        </a:accent2>
        <a:accent3>
          <a:srgbClr val="FFFFFF"/>
        </a:accent3>
        <a:accent4>
          <a:srgbClr val="000000"/>
        </a:accent4>
        <a:accent5>
          <a:srgbClr val="AAE2CA"/>
        </a:accent5>
        <a:accent6>
          <a:srgbClr val="2D2DB9"/>
        </a:accent6>
        <a:hlink>
          <a:srgbClr val="EA9C0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2007master">
  <a:themeElements>
    <a:clrScheme name="">
      <a:dk1>
        <a:srgbClr val="000000"/>
      </a:dk1>
      <a:lt1>
        <a:srgbClr val="FFFFFF"/>
      </a:lt1>
      <a:dk2>
        <a:srgbClr val="000000"/>
      </a:dk2>
      <a:lt2>
        <a:srgbClr val="9F9F9F"/>
      </a:lt2>
      <a:accent1>
        <a:srgbClr val="FFCC66"/>
      </a:accent1>
      <a:accent2>
        <a:srgbClr val="0F591D"/>
      </a:accent2>
      <a:accent3>
        <a:srgbClr val="FFFFFF"/>
      </a:accent3>
      <a:accent4>
        <a:srgbClr val="000000"/>
      </a:accent4>
      <a:accent5>
        <a:srgbClr val="FFE2B8"/>
      </a:accent5>
      <a:accent6>
        <a:srgbClr val="0C5019"/>
      </a:accent6>
      <a:hlink>
        <a:srgbClr val="287242"/>
      </a:hlink>
      <a:folHlink>
        <a:srgbClr val="1C6A16"/>
      </a:folHlink>
    </a:clrScheme>
    <a:fontScheme name="1_2007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1"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1"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2007master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2007master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2007master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2007master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2007master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2007master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2007master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2007master 8">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FFCC99"/>
        </a:hlink>
        <a:folHlink>
          <a:srgbClr val="B2B2B2"/>
        </a:folHlink>
      </a:clrScheme>
      <a:clrMap bg1="lt1" tx1="dk1" bg2="lt2" tx2="dk2" accent1="accent1" accent2="accent2" accent3="accent3" accent4="accent4" accent5="accent5" accent6="accent6" hlink="hlink" folHlink="folHlink"/>
    </a:extraClrScheme>
    <a:extraClrScheme>
      <a:clrScheme name="1_2007master 9">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FFCCCC"/>
        </a:hlink>
        <a:folHlink>
          <a:srgbClr val="B2B2B2"/>
        </a:folHlink>
      </a:clrScheme>
      <a:clrMap bg1="lt1" tx1="dk1" bg2="lt2" tx2="dk2" accent1="accent1" accent2="accent2" accent3="accent3" accent4="accent4" accent5="accent5" accent6="accent6" hlink="hlink" folHlink="folHlink"/>
    </a:extraClrScheme>
    <a:extraClrScheme>
      <a:clrScheme name="1_2007master 10">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6600"/>
        </a:hlink>
        <a:folHlink>
          <a:srgbClr val="B2B2B2"/>
        </a:folHlink>
      </a:clrScheme>
      <a:clrMap bg1="lt1" tx1="dk1" bg2="lt2" tx2="dk2" accent1="accent1" accent2="accent2" accent3="accent3" accent4="accent4" accent5="accent5" accent6="accent6" hlink="hlink" folHlink="folHlink"/>
    </a:extraClrScheme>
    <a:extraClrScheme>
      <a:clrScheme name="1_2007master 1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FFCC00"/>
        </a:hlink>
        <a:folHlink>
          <a:srgbClr val="B2B2B2"/>
        </a:folHlink>
      </a:clrScheme>
      <a:clrMap bg1="lt1" tx1="dk1" bg2="lt2" tx2="dk2" accent1="accent1" accent2="accent2" accent3="accent3" accent4="accent4" accent5="accent5" accent6="accent6" hlink="hlink" folHlink="folHlink"/>
    </a:extraClrScheme>
    <a:extraClrScheme>
      <a:clrScheme name="1_2007master 1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FF9900"/>
        </a:hlink>
        <a:folHlink>
          <a:srgbClr val="B2B2B2"/>
        </a:folHlink>
      </a:clrScheme>
      <a:clrMap bg1="lt1" tx1="dk1" bg2="lt2" tx2="dk2" accent1="accent1" accent2="accent2" accent3="accent3" accent4="accent4" accent5="accent5" accent6="accent6" hlink="hlink" folHlink="folHlink"/>
    </a:extraClrScheme>
    <a:extraClrScheme>
      <a:clrScheme name="1_2007master 13">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FFCC66"/>
        </a:hlink>
        <a:folHlink>
          <a:srgbClr val="B2B2B2"/>
        </a:folHlink>
      </a:clrScheme>
      <a:clrMap bg1="lt1" tx1="dk1" bg2="lt2" tx2="dk2" accent1="accent1" accent2="accent2" accent3="accent3" accent4="accent4" accent5="accent5" accent6="accent6" hlink="hlink" folHlink="folHlink"/>
    </a:extraClrScheme>
    <a:extraClrScheme>
      <a:clrScheme name="1_2007master 14">
        <a:dk1>
          <a:srgbClr val="000000"/>
        </a:dk1>
        <a:lt1>
          <a:srgbClr val="FFFFFF"/>
        </a:lt1>
        <a:dk2>
          <a:srgbClr val="000000"/>
        </a:dk2>
        <a:lt2>
          <a:srgbClr val="FFCC00"/>
        </a:lt2>
        <a:accent1>
          <a:srgbClr val="00CC99"/>
        </a:accent1>
        <a:accent2>
          <a:srgbClr val="3333CC"/>
        </a:accent2>
        <a:accent3>
          <a:srgbClr val="FFFFFF"/>
        </a:accent3>
        <a:accent4>
          <a:srgbClr val="000000"/>
        </a:accent4>
        <a:accent5>
          <a:srgbClr val="AAE2CA"/>
        </a:accent5>
        <a:accent6>
          <a:srgbClr val="2D2DB9"/>
        </a:accent6>
        <a:hlink>
          <a:srgbClr val="FFCC66"/>
        </a:hlink>
        <a:folHlink>
          <a:srgbClr val="B2B2B2"/>
        </a:folHlink>
      </a:clrScheme>
      <a:clrMap bg1="lt1" tx1="dk1" bg2="lt2" tx2="dk2" accent1="accent1" accent2="accent2" accent3="accent3" accent4="accent4" accent5="accent5" accent6="accent6" hlink="hlink" folHlink="folHlink"/>
    </a:extraClrScheme>
    <a:extraClrScheme>
      <a:clrScheme name="1_2007master 15">
        <a:dk1>
          <a:srgbClr val="000000"/>
        </a:dk1>
        <a:lt1>
          <a:srgbClr val="FFFFFF"/>
        </a:lt1>
        <a:dk2>
          <a:srgbClr val="000000"/>
        </a:dk2>
        <a:lt2>
          <a:srgbClr val="FFCC00"/>
        </a:lt2>
        <a:accent1>
          <a:srgbClr val="00CC99"/>
        </a:accent1>
        <a:accent2>
          <a:srgbClr val="3333CC"/>
        </a:accent2>
        <a:accent3>
          <a:srgbClr val="FFFFFF"/>
        </a:accent3>
        <a:accent4>
          <a:srgbClr val="000000"/>
        </a:accent4>
        <a:accent5>
          <a:srgbClr val="AAE2CA"/>
        </a:accent5>
        <a:accent6>
          <a:srgbClr val="2D2DB9"/>
        </a:accent6>
        <a:hlink>
          <a:srgbClr val="EA9C00"/>
        </a:hlink>
        <a:folHlink>
          <a:srgbClr val="B2B2B2"/>
        </a:folHlink>
      </a:clrScheme>
      <a:clrMap bg1="lt1" tx1="dk1" bg2="lt2" tx2="dk2" accent1="accent1" accent2="accent2" accent3="accent3" accent4="accent4" accent5="accent5" accent6="accent6" hlink="hlink" folHlink="folHlink"/>
    </a:extraClrScheme>
    <a:extraClrScheme>
      <a:clrScheme name="1_2007master 16">
        <a:dk1>
          <a:srgbClr val="000000"/>
        </a:dk1>
        <a:lt1>
          <a:srgbClr val="FFFFFF"/>
        </a:lt1>
        <a:dk2>
          <a:srgbClr val="000000"/>
        </a:dk2>
        <a:lt2>
          <a:srgbClr val="E2B700"/>
        </a:lt2>
        <a:accent1>
          <a:srgbClr val="00CC99"/>
        </a:accent1>
        <a:accent2>
          <a:srgbClr val="3333CC"/>
        </a:accent2>
        <a:accent3>
          <a:srgbClr val="FFFFFF"/>
        </a:accent3>
        <a:accent4>
          <a:srgbClr val="000000"/>
        </a:accent4>
        <a:accent5>
          <a:srgbClr val="AAE2CA"/>
        </a:accent5>
        <a:accent6>
          <a:srgbClr val="2D2DB9"/>
        </a:accent6>
        <a:hlink>
          <a:srgbClr val="EA9C0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LGUTEF</Template>
  <TotalTime>2677</TotalTime>
  <Words>1880</Words>
  <Application>Microsoft Office PowerPoint</Application>
  <PresentationFormat>On-screen Show (4:3)</PresentationFormat>
  <Paragraphs>139</Paragraphs>
  <Slides>37</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37</vt:i4>
      </vt:variant>
    </vt:vector>
  </HeadingPairs>
  <TitlesOfParts>
    <vt:vector size="43" baseType="lpstr">
      <vt:lpstr>Arial</vt:lpstr>
      <vt:lpstr>Times New Roman</vt:lpstr>
      <vt:lpstr>Verdana</vt:lpstr>
      <vt:lpstr>Wingdings</vt:lpstr>
      <vt:lpstr>2007master</vt:lpstr>
      <vt:lpstr>1_2007master</vt:lpstr>
      <vt:lpstr>Net Operating Losses Chapter 2    pp. 39-67</vt:lpstr>
      <vt:lpstr>Net Operating Losses  pp. 39-67</vt:lpstr>
      <vt:lpstr>Steps for NOL Deduction  p. 40</vt:lpstr>
      <vt:lpstr>Steps for NOL Deduction  p. 40</vt:lpstr>
      <vt:lpstr>Determine Eligibility  p. 40</vt:lpstr>
      <vt:lpstr>Compute the NOL pp. 40-42</vt:lpstr>
      <vt:lpstr>Compute the NOL pp. 40-42</vt:lpstr>
      <vt:lpstr>Compute the NOL pp. 40-42</vt:lpstr>
      <vt:lpstr>Compute the NOL pp. 40-42</vt:lpstr>
      <vt:lpstr>Compute the NOL pp. 40-42</vt:lpstr>
      <vt:lpstr>Distribute the NOL pp. 42-49</vt:lpstr>
      <vt:lpstr>Distribute the NOL pp. 42-49</vt:lpstr>
      <vt:lpstr>Distribute the NOL pp. 42-49</vt:lpstr>
      <vt:lpstr>Distribute the NOL pp. 42-49</vt:lpstr>
      <vt:lpstr>Distribute the NOL pp. 42-49</vt:lpstr>
      <vt:lpstr>Distribute the NOL pp. 42-49</vt:lpstr>
      <vt:lpstr>Distribute the NOL pp. 42-49</vt:lpstr>
      <vt:lpstr>Calculate Taxes in Carryback and Carryforward Years  p. 50</vt:lpstr>
      <vt:lpstr>Calculate Taxes in Carryback and Carryforward Years  p. 50</vt:lpstr>
      <vt:lpstr>NOL Carried Between Joint and Separate Returns  pp. 50-52</vt:lpstr>
      <vt:lpstr>Allocation of NOLs from a Joint Return pp. 50-51</vt:lpstr>
      <vt:lpstr>Allocation of Income and Deductions pp. 51-52</vt:lpstr>
      <vt:lpstr>Allocation of Income and Deductions pp. 51-52</vt:lpstr>
      <vt:lpstr>Allocation of Income and Deductions pp. 51-52</vt:lpstr>
      <vt:lpstr>Separate Returns may Reduce Tax Liability   p. 52</vt:lpstr>
      <vt:lpstr>Special Issues in NOL Calculations p. 53</vt:lpstr>
      <vt:lpstr>Passive Activity Losses p. 53</vt:lpstr>
      <vt:lpstr>Sale of Assets Used in a Trade or Business p. 53</vt:lpstr>
      <vt:lpstr>S Corporations and Partnerships p. 53</vt:lpstr>
      <vt:lpstr>Making Optimal Use of an NOL Deduction pp. 54-65  </vt:lpstr>
      <vt:lpstr>NOL Planning: Case Study  pp. 54-60</vt:lpstr>
      <vt:lpstr>Waving Carryback May Reduce Tax Liability p. 60</vt:lpstr>
      <vt:lpstr>Present Value of Carryforward  pp. 60-65</vt:lpstr>
      <vt:lpstr>Control Timing of NOL  p. 65</vt:lpstr>
      <vt:lpstr>Use Up NOL Before It Expires  p. 65</vt:lpstr>
      <vt:lpstr>Appendix pp. 65-67</vt:lpstr>
      <vt:lpstr>Questions?</vt:lpstr>
    </vt:vector>
  </TitlesOfParts>
  <Company>Indiana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lec</dc:creator>
  <cp:lastModifiedBy>Mitchell</cp:lastModifiedBy>
  <cp:revision>99</cp:revision>
  <dcterms:created xsi:type="dcterms:W3CDTF">2008-09-24T17:46:01Z</dcterms:created>
  <dcterms:modified xsi:type="dcterms:W3CDTF">2015-09-17T15:42:09Z</dcterms:modified>
</cp:coreProperties>
</file>